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328" r:id="rId2"/>
    <p:sldId id="329" r:id="rId3"/>
    <p:sldId id="307" r:id="rId4"/>
    <p:sldId id="309" r:id="rId5"/>
    <p:sldId id="323" r:id="rId6"/>
    <p:sldId id="310" r:id="rId7"/>
    <p:sldId id="311" r:id="rId8"/>
    <p:sldId id="324" r:id="rId9"/>
    <p:sldId id="312" r:id="rId10"/>
    <p:sldId id="313" r:id="rId11"/>
    <p:sldId id="314" r:id="rId12"/>
    <p:sldId id="315" r:id="rId13"/>
    <p:sldId id="316" r:id="rId14"/>
    <p:sldId id="327" r:id="rId15"/>
    <p:sldId id="317" r:id="rId16"/>
    <p:sldId id="318" r:id="rId17"/>
    <p:sldId id="319" r:id="rId18"/>
    <p:sldId id="320" r:id="rId19"/>
    <p:sldId id="326" r:id="rId20"/>
    <p:sldId id="321" r:id="rId21"/>
    <p:sldId id="322" r:id="rId22"/>
    <p:sldId id="325"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P" initials="H" lastIdx="1" clrIdx="0">
    <p:extLst>
      <p:ext uri="{19B8F6BF-5375-455C-9EA6-DF929625EA0E}">
        <p15:presenceInfo xmlns:p15="http://schemas.microsoft.com/office/powerpoint/2012/main" userId="HP"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10" autoAdjust="0"/>
    <p:restoredTop sz="93438" autoAdjust="0"/>
  </p:normalViewPr>
  <p:slideViewPr>
    <p:cSldViewPr snapToGrid="0">
      <p:cViewPr varScale="1">
        <p:scale>
          <a:sx n="71" d="100"/>
          <a:sy n="71" d="100"/>
        </p:scale>
        <p:origin x="84" y="3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060C2A-CD95-4FD0-B188-1E49716FC44A}" type="datetimeFigureOut">
              <a:rPr lang="zh-CN" altLang="en-US" smtClean="0"/>
              <a:t>2023/2/16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9D7786-C938-433B-AC04-B63CB4B39053}" type="slidenum">
              <a:rPr lang="zh-CN" altLang="en-US" smtClean="0"/>
              <a:t>‹#›</a:t>
            </a:fld>
            <a:endParaRPr lang="zh-CN" altLang="en-US"/>
          </a:p>
        </p:txBody>
      </p:sp>
    </p:spTree>
    <p:extLst>
      <p:ext uri="{BB962C8B-B14F-4D97-AF65-F5344CB8AC3E}">
        <p14:creationId xmlns:p14="http://schemas.microsoft.com/office/powerpoint/2010/main" val="26544218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0D4AD8-9BAB-53D3-393C-6FCDC91BFCC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2FFB81-CA57-247C-D6D1-E7DC6FC682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DBF86FD-8E6C-0275-7462-620BD7C0CAB7}"/>
              </a:ext>
            </a:extLst>
          </p:cNvPr>
          <p:cNvSpPr>
            <a:spLocks noGrp="1"/>
          </p:cNvSpPr>
          <p:nvPr>
            <p:ph type="dt" sz="half" idx="10"/>
          </p:nvPr>
        </p:nvSpPr>
        <p:spPr/>
        <p:txBody>
          <a:bodyPr/>
          <a:lstStyle/>
          <a:p>
            <a:fld id="{51E3DF1F-CB19-4CF1-9EA4-87627383FE5A}" type="datetimeFigureOut">
              <a:rPr lang="zh-CN" altLang="en-US" smtClean="0"/>
              <a:t>2023/2/16</a:t>
            </a:fld>
            <a:endParaRPr lang="zh-CN" altLang="en-US"/>
          </a:p>
        </p:txBody>
      </p:sp>
      <p:sp>
        <p:nvSpPr>
          <p:cNvPr id="5" name="页脚占位符 4">
            <a:extLst>
              <a:ext uri="{FF2B5EF4-FFF2-40B4-BE49-F238E27FC236}">
                <a16:creationId xmlns:a16="http://schemas.microsoft.com/office/drawing/2014/main" id="{83BB522A-0C45-B9C8-24B9-1309E84A282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9CBD2B9-4526-D2FE-49F8-951AEE37B4AA}"/>
              </a:ext>
            </a:extLst>
          </p:cNvPr>
          <p:cNvSpPr>
            <a:spLocks noGrp="1"/>
          </p:cNvSpPr>
          <p:nvPr>
            <p:ph type="sldNum" sz="quarter" idx="12"/>
          </p:nvPr>
        </p:nvSpPr>
        <p:spPr/>
        <p:txBody>
          <a:bodyPr/>
          <a:lstStyle/>
          <a:p>
            <a:fld id="{09C21855-7ED6-488A-82B1-DDAA8629BDB9}" type="slidenum">
              <a:rPr lang="zh-CN" altLang="en-US" smtClean="0"/>
              <a:t>‹#›</a:t>
            </a:fld>
            <a:endParaRPr lang="zh-CN" altLang="en-US"/>
          </a:p>
        </p:txBody>
      </p:sp>
    </p:spTree>
    <p:extLst>
      <p:ext uri="{BB962C8B-B14F-4D97-AF65-F5344CB8AC3E}">
        <p14:creationId xmlns:p14="http://schemas.microsoft.com/office/powerpoint/2010/main" val="974009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4803C0-721E-F334-30B8-08F448730B7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BB63EF-1153-8829-916A-8D0516635B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CD5E72-D7B3-D52D-C55E-CDF3E9DF499A}"/>
              </a:ext>
            </a:extLst>
          </p:cNvPr>
          <p:cNvSpPr>
            <a:spLocks noGrp="1"/>
          </p:cNvSpPr>
          <p:nvPr>
            <p:ph type="dt" sz="half" idx="10"/>
          </p:nvPr>
        </p:nvSpPr>
        <p:spPr/>
        <p:txBody>
          <a:bodyPr/>
          <a:lstStyle/>
          <a:p>
            <a:fld id="{51E3DF1F-CB19-4CF1-9EA4-87627383FE5A}" type="datetimeFigureOut">
              <a:rPr lang="zh-CN" altLang="en-US" smtClean="0"/>
              <a:t>2023/2/16</a:t>
            </a:fld>
            <a:endParaRPr lang="zh-CN" altLang="en-US"/>
          </a:p>
        </p:txBody>
      </p:sp>
      <p:sp>
        <p:nvSpPr>
          <p:cNvPr id="5" name="页脚占位符 4">
            <a:extLst>
              <a:ext uri="{FF2B5EF4-FFF2-40B4-BE49-F238E27FC236}">
                <a16:creationId xmlns:a16="http://schemas.microsoft.com/office/drawing/2014/main" id="{BBD29138-3688-F628-F268-FE5352B7C98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E2EA73A-48E5-6963-BB0E-FB657F299C47}"/>
              </a:ext>
            </a:extLst>
          </p:cNvPr>
          <p:cNvSpPr>
            <a:spLocks noGrp="1"/>
          </p:cNvSpPr>
          <p:nvPr>
            <p:ph type="sldNum" sz="quarter" idx="12"/>
          </p:nvPr>
        </p:nvSpPr>
        <p:spPr/>
        <p:txBody>
          <a:bodyPr/>
          <a:lstStyle/>
          <a:p>
            <a:fld id="{09C21855-7ED6-488A-82B1-DDAA8629BDB9}" type="slidenum">
              <a:rPr lang="zh-CN" altLang="en-US" smtClean="0"/>
              <a:t>‹#›</a:t>
            </a:fld>
            <a:endParaRPr lang="zh-CN" altLang="en-US"/>
          </a:p>
        </p:txBody>
      </p:sp>
    </p:spTree>
    <p:extLst>
      <p:ext uri="{BB962C8B-B14F-4D97-AF65-F5344CB8AC3E}">
        <p14:creationId xmlns:p14="http://schemas.microsoft.com/office/powerpoint/2010/main" val="329280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E393B-6E59-B5CB-E981-5FF561762A6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5CB8CEB-BFCA-7E15-D93B-26D52E4CE54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4DCDDF3-46DA-57DA-798E-4154EC12C2F4}"/>
              </a:ext>
            </a:extLst>
          </p:cNvPr>
          <p:cNvSpPr>
            <a:spLocks noGrp="1"/>
          </p:cNvSpPr>
          <p:nvPr>
            <p:ph type="dt" sz="half" idx="10"/>
          </p:nvPr>
        </p:nvSpPr>
        <p:spPr/>
        <p:txBody>
          <a:bodyPr/>
          <a:lstStyle/>
          <a:p>
            <a:fld id="{51E3DF1F-CB19-4CF1-9EA4-87627383FE5A}" type="datetimeFigureOut">
              <a:rPr lang="zh-CN" altLang="en-US" smtClean="0"/>
              <a:t>2023/2/16</a:t>
            </a:fld>
            <a:endParaRPr lang="zh-CN" altLang="en-US"/>
          </a:p>
        </p:txBody>
      </p:sp>
      <p:sp>
        <p:nvSpPr>
          <p:cNvPr id="5" name="页脚占位符 4">
            <a:extLst>
              <a:ext uri="{FF2B5EF4-FFF2-40B4-BE49-F238E27FC236}">
                <a16:creationId xmlns:a16="http://schemas.microsoft.com/office/drawing/2014/main" id="{C2FC49D2-2E0A-0E65-D99C-0E5DFDACCA4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F6BF591-6F89-43C4-4AFA-9F83A2B37567}"/>
              </a:ext>
            </a:extLst>
          </p:cNvPr>
          <p:cNvSpPr>
            <a:spLocks noGrp="1"/>
          </p:cNvSpPr>
          <p:nvPr>
            <p:ph type="sldNum" sz="quarter" idx="12"/>
          </p:nvPr>
        </p:nvSpPr>
        <p:spPr/>
        <p:txBody>
          <a:bodyPr/>
          <a:lstStyle/>
          <a:p>
            <a:fld id="{09C21855-7ED6-488A-82B1-DDAA8629BDB9}" type="slidenum">
              <a:rPr lang="zh-CN" altLang="en-US" smtClean="0"/>
              <a:t>‹#›</a:t>
            </a:fld>
            <a:endParaRPr lang="zh-CN" altLang="en-US"/>
          </a:p>
        </p:txBody>
      </p:sp>
    </p:spTree>
    <p:extLst>
      <p:ext uri="{BB962C8B-B14F-4D97-AF65-F5344CB8AC3E}">
        <p14:creationId xmlns:p14="http://schemas.microsoft.com/office/powerpoint/2010/main" val="2796969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308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4626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F7B8F1-8781-0C96-C542-346CF545F7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09F64D-5129-6D8C-CEB4-D4F44A24D37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BD698C3-8553-85E1-FF9E-5DF0F09A451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B1336A-AAB0-400C-9CEE-9FC9EFD70512}"/>
              </a:ext>
            </a:extLst>
          </p:cNvPr>
          <p:cNvSpPr>
            <a:spLocks noGrp="1"/>
          </p:cNvSpPr>
          <p:nvPr>
            <p:ph type="dt" sz="half" idx="10"/>
          </p:nvPr>
        </p:nvSpPr>
        <p:spPr/>
        <p:txBody>
          <a:bodyPr/>
          <a:lstStyle/>
          <a:p>
            <a:fld id="{51E3DF1F-CB19-4CF1-9EA4-87627383FE5A}" type="datetimeFigureOut">
              <a:rPr lang="zh-CN" altLang="en-US" smtClean="0"/>
              <a:t>2023/2/16</a:t>
            </a:fld>
            <a:endParaRPr lang="zh-CN" altLang="en-US"/>
          </a:p>
        </p:txBody>
      </p:sp>
      <p:sp>
        <p:nvSpPr>
          <p:cNvPr id="6" name="页脚占位符 5">
            <a:extLst>
              <a:ext uri="{FF2B5EF4-FFF2-40B4-BE49-F238E27FC236}">
                <a16:creationId xmlns:a16="http://schemas.microsoft.com/office/drawing/2014/main" id="{199EC747-AE39-B58C-0404-5EBCB69B513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657AB53-6806-0099-76B5-CCD926B540FA}"/>
              </a:ext>
            </a:extLst>
          </p:cNvPr>
          <p:cNvSpPr>
            <a:spLocks noGrp="1"/>
          </p:cNvSpPr>
          <p:nvPr>
            <p:ph type="sldNum" sz="quarter" idx="12"/>
          </p:nvPr>
        </p:nvSpPr>
        <p:spPr/>
        <p:txBody>
          <a:bodyPr/>
          <a:lstStyle/>
          <a:p>
            <a:fld id="{09C21855-7ED6-488A-82B1-DDAA8629BDB9}" type="slidenum">
              <a:rPr lang="zh-CN" altLang="en-US" smtClean="0"/>
              <a:t>‹#›</a:t>
            </a:fld>
            <a:endParaRPr lang="zh-CN" altLang="en-US"/>
          </a:p>
        </p:txBody>
      </p:sp>
    </p:spTree>
    <p:extLst>
      <p:ext uri="{BB962C8B-B14F-4D97-AF65-F5344CB8AC3E}">
        <p14:creationId xmlns:p14="http://schemas.microsoft.com/office/powerpoint/2010/main" val="3544057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D51D72-A66D-89FB-D5B3-0CD0FE56AC4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C28D5FE-421B-2D01-38B1-76170BA38D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BA82F8D-BEBC-AE27-6B58-9D743E67428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A878D0F-2815-1893-2A49-E6F856159B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8F7E667-10E6-4F04-3B92-D48F8200E46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BB8EB0A-246F-80F1-2BAE-38C0618CE108}"/>
              </a:ext>
            </a:extLst>
          </p:cNvPr>
          <p:cNvSpPr>
            <a:spLocks noGrp="1"/>
          </p:cNvSpPr>
          <p:nvPr>
            <p:ph type="dt" sz="half" idx="10"/>
          </p:nvPr>
        </p:nvSpPr>
        <p:spPr/>
        <p:txBody>
          <a:bodyPr/>
          <a:lstStyle/>
          <a:p>
            <a:fld id="{51E3DF1F-CB19-4CF1-9EA4-87627383FE5A}" type="datetimeFigureOut">
              <a:rPr lang="zh-CN" altLang="en-US" smtClean="0"/>
              <a:t>2023/2/16</a:t>
            </a:fld>
            <a:endParaRPr lang="zh-CN" altLang="en-US"/>
          </a:p>
        </p:txBody>
      </p:sp>
      <p:sp>
        <p:nvSpPr>
          <p:cNvPr id="8" name="页脚占位符 7">
            <a:extLst>
              <a:ext uri="{FF2B5EF4-FFF2-40B4-BE49-F238E27FC236}">
                <a16:creationId xmlns:a16="http://schemas.microsoft.com/office/drawing/2014/main" id="{0CE00FF2-9FA3-48D8-9CE0-D9A1EEB840E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F6F22F8-0C49-7050-7BB1-40047ECE84B9}"/>
              </a:ext>
            </a:extLst>
          </p:cNvPr>
          <p:cNvSpPr>
            <a:spLocks noGrp="1"/>
          </p:cNvSpPr>
          <p:nvPr>
            <p:ph type="sldNum" sz="quarter" idx="12"/>
          </p:nvPr>
        </p:nvSpPr>
        <p:spPr/>
        <p:txBody>
          <a:bodyPr/>
          <a:lstStyle/>
          <a:p>
            <a:fld id="{09C21855-7ED6-488A-82B1-DDAA8629BDB9}" type="slidenum">
              <a:rPr lang="zh-CN" altLang="en-US" smtClean="0"/>
              <a:t>‹#›</a:t>
            </a:fld>
            <a:endParaRPr lang="zh-CN" altLang="en-US"/>
          </a:p>
        </p:txBody>
      </p:sp>
    </p:spTree>
    <p:extLst>
      <p:ext uri="{BB962C8B-B14F-4D97-AF65-F5344CB8AC3E}">
        <p14:creationId xmlns:p14="http://schemas.microsoft.com/office/powerpoint/2010/main" val="930679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17D896-C47C-DC61-572B-DBF290047A3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3B105C4-A9A3-308D-33F5-1E3560EDD133}"/>
              </a:ext>
            </a:extLst>
          </p:cNvPr>
          <p:cNvSpPr>
            <a:spLocks noGrp="1"/>
          </p:cNvSpPr>
          <p:nvPr>
            <p:ph type="dt" sz="half" idx="10"/>
          </p:nvPr>
        </p:nvSpPr>
        <p:spPr/>
        <p:txBody>
          <a:bodyPr/>
          <a:lstStyle/>
          <a:p>
            <a:fld id="{51E3DF1F-CB19-4CF1-9EA4-87627383FE5A}" type="datetimeFigureOut">
              <a:rPr lang="zh-CN" altLang="en-US" smtClean="0"/>
              <a:t>2023/2/16</a:t>
            </a:fld>
            <a:endParaRPr lang="zh-CN" altLang="en-US"/>
          </a:p>
        </p:txBody>
      </p:sp>
      <p:sp>
        <p:nvSpPr>
          <p:cNvPr id="4" name="页脚占位符 3">
            <a:extLst>
              <a:ext uri="{FF2B5EF4-FFF2-40B4-BE49-F238E27FC236}">
                <a16:creationId xmlns:a16="http://schemas.microsoft.com/office/drawing/2014/main" id="{8EBFA2C9-B463-10B3-96A0-FE38A1F026E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F8AFE8C-B39A-BFB3-419F-A0C51D4441CC}"/>
              </a:ext>
            </a:extLst>
          </p:cNvPr>
          <p:cNvSpPr>
            <a:spLocks noGrp="1"/>
          </p:cNvSpPr>
          <p:nvPr>
            <p:ph type="sldNum" sz="quarter" idx="12"/>
          </p:nvPr>
        </p:nvSpPr>
        <p:spPr/>
        <p:txBody>
          <a:bodyPr/>
          <a:lstStyle/>
          <a:p>
            <a:fld id="{09C21855-7ED6-488A-82B1-DDAA8629BDB9}" type="slidenum">
              <a:rPr lang="zh-CN" altLang="en-US" smtClean="0"/>
              <a:t>‹#›</a:t>
            </a:fld>
            <a:endParaRPr lang="zh-CN" altLang="en-US"/>
          </a:p>
        </p:txBody>
      </p:sp>
    </p:spTree>
    <p:extLst>
      <p:ext uri="{BB962C8B-B14F-4D97-AF65-F5344CB8AC3E}">
        <p14:creationId xmlns:p14="http://schemas.microsoft.com/office/powerpoint/2010/main" val="577081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74C11EF-5F75-8F4E-FC87-77D43C52FC31}"/>
              </a:ext>
            </a:extLst>
          </p:cNvPr>
          <p:cNvSpPr>
            <a:spLocks noGrp="1"/>
          </p:cNvSpPr>
          <p:nvPr>
            <p:ph type="dt" sz="half" idx="10"/>
          </p:nvPr>
        </p:nvSpPr>
        <p:spPr/>
        <p:txBody>
          <a:bodyPr/>
          <a:lstStyle/>
          <a:p>
            <a:fld id="{51E3DF1F-CB19-4CF1-9EA4-87627383FE5A}" type="datetimeFigureOut">
              <a:rPr lang="zh-CN" altLang="en-US" smtClean="0"/>
              <a:t>2023/2/16</a:t>
            </a:fld>
            <a:endParaRPr lang="zh-CN" altLang="en-US"/>
          </a:p>
        </p:txBody>
      </p:sp>
      <p:sp>
        <p:nvSpPr>
          <p:cNvPr id="3" name="页脚占位符 2">
            <a:extLst>
              <a:ext uri="{FF2B5EF4-FFF2-40B4-BE49-F238E27FC236}">
                <a16:creationId xmlns:a16="http://schemas.microsoft.com/office/drawing/2014/main" id="{7CC4FFF4-7A5A-A93B-8404-EAEAFF39EB0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EE7ECA2-303B-4600-47F5-4E6791EF7B24}"/>
              </a:ext>
            </a:extLst>
          </p:cNvPr>
          <p:cNvSpPr>
            <a:spLocks noGrp="1"/>
          </p:cNvSpPr>
          <p:nvPr>
            <p:ph type="sldNum" sz="quarter" idx="12"/>
          </p:nvPr>
        </p:nvSpPr>
        <p:spPr/>
        <p:txBody>
          <a:bodyPr/>
          <a:lstStyle/>
          <a:p>
            <a:fld id="{09C21855-7ED6-488A-82B1-DDAA8629BDB9}" type="slidenum">
              <a:rPr lang="zh-CN" altLang="en-US" smtClean="0"/>
              <a:t>‹#›</a:t>
            </a:fld>
            <a:endParaRPr lang="zh-CN" altLang="en-US"/>
          </a:p>
        </p:txBody>
      </p:sp>
    </p:spTree>
    <p:extLst>
      <p:ext uri="{BB962C8B-B14F-4D97-AF65-F5344CB8AC3E}">
        <p14:creationId xmlns:p14="http://schemas.microsoft.com/office/powerpoint/2010/main" val="2857471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1D626F-F51D-DE87-0E45-4BA34DCD372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4BB309D-7C78-AA3A-0D84-1B8DC55029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F611C4D-F3F6-6893-61E3-CC4A23E10D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1BF5D62-F861-30B3-2CD5-B5A02BE2A0F7}"/>
              </a:ext>
            </a:extLst>
          </p:cNvPr>
          <p:cNvSpPr>
            <a:spLocks noGrp="1"/>
          </p:cNvSpPr>
          <p:nvPr>
            <p:ph type="dt" sz="half" idx="10"/>
          </p:nvPr>
        </p:nvSpPr>
        <p:spPr/>
        <p:txBody>
          <a:bodyPr/>
          <a:lstStyle/>
          <a:p>
            <a:fld id="{51E3DF1F-CB19-4CF1-9EA4-87627383FE5A}" type="datetimeFigureOut">
              <a:rPr lang="zh-CN" altLang="en-US" smtClean="0"/>
              <a:t>2023/2/16</a:t>
            </a:fld>
            <a:endParaRPr lang="zh-CN" altLang="en-US"/>
          </a:p>
        </p:txBody>
      </p:sp>
      <p:sp>
        <p:nvSpPr>
          <p:cNvPr id="6" name="页脚占位符 5">
            <a:extLst>
              <a:ext uri="{FF2B5EF4-FFF2-40B4-BE49-F238E27FC236}">
                <a16:creationId xmlns:a16="http://schemas.microsoft.com/office/drawing/2014/main" id="{F751E18C-24AD-F82E-3153-FF05203AAA6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8D17D04-9F1E-3B73-F668-B6548ACBD44F}"/>
              </a:ext>
            </a:extLst>
          </p:cNvPr>
          <p:cNvSpPr>
            <a:spLocks noGrp="1"/>
          </p:cNvSpPr>
          <p:nvPr>
            <p:ph type="sldNum" sz="quarter" idx="12"/>
          </p:nvPr>
        </p:nvSpPr>
        <p:spPr/>
        <p:txBody>
          <a:bodyPr/>
          <a:lstStyle/>
          <a:p>
            <a:fld id="{09C21855-7ED6-488A-82B1-DDAA8629BDB9}" type="slidenum">
              <a:rPr lang="zh-CN" altLang="en-US" smtClean="0"/>
              <a:t>‹#›</a:t>
            </a:fld>
            <a:endParaRPr lang="zh-CN" altLang="en-US"/>
          </a:p>
        </p:txBody>
      </p:sp>
    </p:spTree>
    <p:extLst>
      <p:ext uri="{BB962C8B-B14F-4D97-AF65-F5344CB8AC3E}">
        <p14:creationId xmlns:p14="http://schemas.microsoft.com/office/powerpoint/2010/main" val="1498145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83F6EA-3FAF-AD17-CA02-073E8747CAF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88A4A78-9A0D-4B49-B5D0-625AB3540E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8B46B3E-5E37-EDB2-A733-AA1182FA50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81E198C-3B8A-6495-CD2D-8F8798A3917A}"/>
              </a:ext>
            </a:extLst>
          </p:cNvPr>
          <p:cNvSpPr>
            <a:spLocks noGrp="1"/>
          </p:cNvSpPr>
          <p:nvPr>
            <p:ph type="dt" sz="half" idx="10"/>
          </p:nvPr>
        </p:nvSpPr>
        <p:spPr/>
        <p:txBody>
          <a:bodyPr/>
          <a:lstStyle/>
          <a:p>
            <a:fld id="{51E3DF1F-CB19-4CF1-9EA4-87627383FE5A}" type="datetimeFigureOut">
              <a:rPr lang="zh-CN" altLang="en-US" smtClean="0"/>
              <a:t>2023/2/16</a:t>
            </a:fld>
            <a:endParaRPr lang="zh-CN" altLang="en-US"/>
          </a:p>
        </p:txBody>
      </p:sp>
      <p:sp>
        <p:nvSpPr>
          <p:cNvPr id="6" name="页脚占位符 5">
            <a:extLst>
              <a:ext uri="{FF2B5EF4-FFF2-40B4-BE49-F238E27FC236}">
                <a16:creationId xmlns:a16="http://schemas.microsoft.com/office/drawing/2014/main" id="{29DC864F-4642-12B4-CAE8-58F68DD3CF7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E2231EA-927E-E41D-8AC9-FA3DE5FCA630}"/>
              </a:ext>
            </a:extLst>
          </p:cNvPr>
          <p:cNvSpPr>
            <a:spLocks noGrp="1"/>
          </p:cNvSpPr>
          <p:nvPr>
            <p:ph type="sldNum" sz="quarter" idx="12"/>
          </p:nvPr>
        </p:nvSpPr>
        <p:spPr/>
        <p:txBody>
          <a:bodyPr/>
          <a:lstStyle/>
          <a:p>
            <a:fld id="{09C21855-7ED6-488A-82B1-DDAA8629BDB9}" type="slidenum">
              <a:rPr lang="zh-CN" altLang="en-US" smtClean="0"/>
              <a:t>‹#›</a:t>
            </a:fld>
            <a:endParaRPr lang="zh-CN" altLang="en-US"/>
          </a:p>
        </p:txBody>
      </p:sp>
    </p:spTree>
    <p:extLst>
      <p:ext uri="{BB962C8B-B14F-4D97-AF65-F5344CB8AC3E}">
        <p14:creationId xmlns:p14="http://schemas.microsoft.com/office/powerpoint/2010/main" val="1749126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24E2139-3DF1-F870-0B5C-4C5B03850C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3C02A9A-898F-5290-D939-24B6B73747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F3A6E1-4A9E-8903-D3DC-65066ED219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E3DF1F-CB19-4CF1-9EA4-87627383FE5A}" type="datetimeFigureOut">
              <a:rPr lang="zh-CN" altLang="en-US" smtClean="0"/>
              <a:t>2023/2/16</a:t>
            </a:fld>
            <a:endParaRPr lang="zh-CN" altLang="en-US"/>
          </a:p>
        </p:txBody>
      </p:sp>
      <p:sp>
        <p:nvSpPr>
          <p:cNvPr id="5" name="页脚占位符 4">
            <a:extLst>
              <a:ext uri="{FF2B5EF4-FFF2-40B4-BE49-F238E27FC236}">
                <a16:creationId xmlns:a16="http://schemas.microsoft.com/office/drawing/2014/main" id="{A118F2E5-034C-07A8-B1D7-90E09CD68A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776EA54-859F-9C93-CA27-7E2918E08D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C21855-7ED6-488A-82B1-DDAA8629BDB9}" type="slidenum">
              <a:rPr lang="zh-CN" altLang="en-US" smtClean="0"/>
              <a:t>‹#›</a:t>
            </a:fld>
            <a:endParaRPr lang="zh-CN" altLang="en-US"/>
          </a:p>
        </p:txBody>
      </p:sp>
    </p:spTree>
    <p:extLst>
      <p:ext uri="{BB962C8B-B14F-4D97-AF65-F5344CB8AC3E}">
        <p14:creationId xmlns:p14="http://schemas.microsoft.com/office/powerpoint/2010/main" val="28292538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 Type="http://schemas.openxmlformats.org/officeDocument/2006/relationships/tags" Target="../tags/tag3.xml"/><Relationship Id="rId21" Type="http://schemas.openxmlformats.org/officeDocument/2006/relationships/tags" Target="../tags/tag21.xml"/><Relationship Id="rId34" Type="http://schemas.openxmlformats.org/officeDocument/2006/relationships/tags" Target="../tags/tag34.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tags" Target="../tags/tag29.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image" Target="../media/image1.png"/><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slideLayout" Target="../slideLayouts/slideLayout2.xml"/><Relationship Id="rId8" Type="http://schemas.openxmlformats.org/officeDocument/2006/relationships/tags" Target="../tags/tag8.xml"/></Relationships>
</file>

<file path=ppt/slides/_rels/slide10.xml.rels><?xml version="1.0" encoding="UTF-8" standalone="yes"?>
<Relationships xmlns="http://schemas.openxmlformats.org/package/2006/relationships"><Relationship Id="rId8" Type="http://schemas.openxmlformats.org/officeDocument/2006/relationships/tags" Target="../tags/tag159.xml"/><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tags" Target="../tags/tag154.xml"/><Relationship Id="rId7" Type="http://schemas.openxmlformats.org/officeDocument/2006/relationships/tags" Target="../tags/tag158.xml"/><Relationship Id="rId12" Type="http://schemas.openxmlformats.org/officeDocument/2006/relationships/slideLayout" Target="../slideLayouts/slideLayout2.xml"/><Relationship Id="rId17" Type="http://schemas.openxmlformats.org/officeDocument/2006/relationships/image" Target="../media/image17.png"/><Relationship Id="rId2" Type="http://schemas.openxmlformats.org/officeDocument/2006/relationships/tags" Target="../tags/tag153.xml"/><Relationship Id="rId16" Type="http://schemas.openxmlformats.org/officeDocument/2006/relationships/image" Target="../media/image16.png"/><Relationship Id="rId1" Type="http://schemas.openxmlformats.org/officeDocument/2006/relationships/tags" Target="../tags/tag152.xml"/><Relationship Id="rId6" Type="http://schemas.openxmlformats.org/officeDocument/2006/relationships/tags" Target="../tags/tag157.xml"/><Relationship Id="rId11" Type="http://schemas.openxmlformats.org/officeDocument/2006/relationships/tags" Target="../tags/tag162.xml"/><Relationship Id="rId5" Type="http://schemas.openxmlformats.org/officeDocument/2006/relationships/tags" Target="../tags/tag156.xml"/><Relationship Id="rId15" Type="http://schemas.openxmlformats.org/officeDocument/2006/relationships/image" Target="../media/image15.png"/><Relationship Id="rId10" Type="http://schemas.openxmlformats.org/officeDocument/2006/relationships/tags" Target="../tags/tag161.xml"/><Relationship Id="rId19" Type="http://schemas.openxmlformats.org/officeDocument/2006/relationships/image" Target="../media/image19.png"/><Relationship Id="rId4" Type="http://schemas.openxmlformats.org/officeDocument/2006/relationships/tags" Target="../tags/tag155.xml"/><Relationship Id="rId9" Type="http://schemas.openxmlformats.org/officeDocument/2006/relationships/tags" Target="../tags/tag160.xml"/><Relationship Id="rId1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tags" Target="../tags/tag170.xml"/><Relationship Id="rId13" Type="http://schemas.openxmlformats.org/officeDocument/2006/relationships/image" Target="../media/image20.png"/><Relationship Id="rId3" Type="http://schemas.openxmlformats.org/officeDocument/2006/relationships/tags" Target="../tags/tag165.xml"/><Relationship Id="rId7" Type="http://schemas.openxmlformats.org/officeDocument/2006/relationships/tags" Target="../tags/tag169.xml"/><Relationship Id="rId12" Type="http://schemas.openxmlformats.org/officeDocument/2006/relationships/slideLayout" Target="../slideLayouts/slideLayout2.xml"/><Relationship Id="rId2" Type="http://schemas.openxmlformats.org/officeDocument/2006/relationships/tags" Target="../tags/tag164.xml"/><Relationship Id="rId16" Type="http://schemas.openxmlformats.org/officeDocument/2006/relationships/image" Target="../media/image23.jpeg"/><Relationship Id="rId1" Type="http://schemas.openxmlformats.org/officeDocument/2006/relationships/tags" Target="../tags/tag163.xml"/><Relationship Id="rId6" Type="http://schemas.openxmlformats.org/officeDocument/2006/relationships/tags" Target="../tags/tag168.xml"/><Relationship Id="rId11" Type="http://schemas.openxmlformats.org/officeDocument/2006/relationships/tags" Target="../tags/tag173.xml"/><Relationship Id="rId5" Type="http://schemas.openxmlformats.org/officeDocument/2006/relationships/tags" Target="../tags/tag167.xml"/><Relationship Id="rId15" Type="http://schemas.openxmlformats.org/officeDocument/2006/relationships/image" Target="../media/image22.png"/><Relationship Id="rId10" Type="http://schemas.openxmlformats.org/officeDocument/2006/relationships/tags" Target="../tags/tag172.xml"/><Relationship Id="rId4" Type="http://schemas.openxmlformats.org/officeDocument/2006/relationships/tags" Target="../tags/tag166.xml"/><Relationship Id="rId9" Type="http://schemas.openxmlformats.org/officeDocument/2006/relationships/tags" Target="../tags/tag171.xml"/><Relationship Id="rId14" Type="http://schemas.openxmlformats.org/officeDocument/2006/relationships/image" Target="../media/image21.jpeg"/></Relationships>
</file>

<file path=ppt/slides/_rels/slide12.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tags" Target="../tags/tag176.xml"/><Relationship Id="rId7" Type="http://schemas.openxmlformats.org/officeDocument/2006/relationships/slideLayout" Target="../slideLayouts/slideLayout2.xml"/><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tags" Target="../tags/tag179.xml"/><Relationship Id="rId5" Type="http://schemas.openxmlformats.org/officeDocument/2006/relationships/tags" Target="../tags/tag178.xml"/><Relationship Id="rId4" Type="http://schemas.openxmlformats.org/officeDocument/2006/relationships/tags" Target="../tags/tag177.xml"/><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182.xml"/><Relationship Id="rId7" Type="http://schemas.openxmlformats.org/officeDocument/2006/relationships/slideLayout" Target="../slideLayouts/slideLayout2.xml"/><Relationship Id="rId2" Type="http://schemas.openxmlformats.org/officeDocument/2006/relationships/tags" Target="../tags/tag181.xml"/><Relationship Id="rId1" Type="http://schemas.openxmlformats.org/officeDocument/2006/relationships/tags" Target="../tags/tag180.xml"/><Relationship Id="rId6" Type="http://schemas.openxmlformats.org/officeDocument/2006/relationships/tags" Target="../tags/tag185.xml"/><Relationship Id="rId5" Type="http://schemas.openxmlformats.org/officeDocument/2006/relationships/tags" Target="../tags/tag184.xml"/><Relationship Id="rId4" Type="http://schemas.openxmlformats.org/officeDocument/2006/relationships/tags" Target="../tags/tag183.xml"/><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tags" Target="../tags/tag193.xml"/><Relationship Id="rId3" Type="http://schemas.openxmlformats.org/officeDocument/2006/relationships/tags" Target="../tags/tag188.xml"/><Relationship Id="rId7" Type="http://schemas.openxmlformats.org/officeDocument/2006/relationships/tags" Target="../tags/tag192.xml"/><Relationship Id="rId2" Type="http://schemas.openxmlformats.org/officeDocument/2006/relationships/tags" Target="../tags/tag187.xml"/><Relationship Id="rId1" Type="http://schemas.openxmlformats.org/officeDocument/2006/relationships/tags" Target="../tags/tag186.xml"/><Relationship Id="rId6" Type="http://schemas.openxmlformats.org/officeDocument/2006/relationships/tags" Target="../tags/tag191.xml"/><Relationship Id="rId11" Type="http://schemas.openxmlformats.org/officeDocument/2006/relationships/image" Target="../media/image29.jpeg"/><Relationship Id="rId5" Type="http://schemas.openxmlformats.org/officeDocument/2006/relationships/tags" Target="../tags/tag190.xml"/><Relationship Id="rId10" Type="http://schemas.openxmlformats.org/officeDocument/2006/relationships/image" Target="../media/image28.jpeg"/><Relationship Id="rId4" Type="http://schemas.openxmlformats.org/officeDocument/2006/relationships/tags" Target="../tags/tag189.xml"/><Relationship Id="rId9"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tags" Target="../tags/tag201.xml"/><Relationship Id="rId13" Type="http://schemas.openxmlformats.org/officeDocument/2006/relationships/image" Target="../media/image33.png"/><Relationship Id="rId3" Type="http://schemas.openxmlformats.org/officeDocument/2006/relationships/tags" Target="../tags/tag196.xml"/><Relationship Id="rId7" Type="http://schemas.openxmlformats.org/officeDocument/2006/relationships/tags" Target="../tags/tag200.xml"/><Relationship Id="rId12" Type="http://schemas.openxmlformats.org/officeDocument/2006/relationships/image" Target="../media/image32.jpeg"/><Relationship Id="rId2" Type="http://schemas.openxmlformats.org/officeDocument/2006/relationships/tags" Target="../tags/tag195.xml"/><Relationship Id="rId1" Type="http://schemas.openxmlformats.org/officeDocument/2006/relationships/tags" Target="../tags/tag194.xml"/><Relationship Id="rId6" Type="http://schemas.openxmlformats.org/officeDocument/2006/relationships/tags" Target="../tags/tag199.xml"/><Relationship Id="rId11" Type="http://schemas.openxmlformats.org/officeDocument/2006/relationships/image" Target="../media/image31.png"/><Relationship Id="rId5" Type="http://schemas.openxmlformats.org/officeDocument/2006/relationships/tags" Target="../tags/tag198.xml"/><Relationship Id="rId10" Type="http://schemas.openxmlformats.org/officeDocument/2006/relationships/image" Target="../media/image30.png"/><Relationship Id="rId4" Type="http://schemas.openxmlformats.org/officeDocument/2006/relationships/tags" Target="../tags/tag197.xml"/><Relationship Id="rId9"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204.xml"/><Relationship Id="rId7" Type="http://schemas.openxmlformats.org/officeDocument/2006/relationships/slideLayout" Target="../slideLayouts/slideLayout2.xml"/><Relationship Id="rId2" Type="http://schemas.openxmlformats.org/officeDocument/2006/relationships/tags" Target="../tags/tag203.xml"/><Relationship Id="rId1" Type="http://schemas.openxmlformats.org/officeDocument/2006/relationships/tags" Target="../tags/tag202.xml"/><Relationship Id="rId6" Type="http://schemas.openxmlformats.org/officeDocument/2006/relationships/tags" Target="../tags/tag207.xml"/><Relationship Id="rId5" Type="http://schemas.openxmlformats.org/officeDocument/2006/relationships/tags" Target="../tags/tag206.xml"/><Relationship Id="rId4" Type="http://schemas.openxmlformats.org/officeDocument/2006/relationships/tags" Target="../tags/tag205.xml"/><Relationship Id="rId9" Type="http://schemas.openxmlformats.org/officeDocument/2006/relationships/image" Target="../media/image35.gif"/></Relationships>
</file>

<file path=ppt/slides/_rels/slide17.xml.rels><?xml version="1.0" encoding="UTF-8" standalone="yes"?>
<Relationships xmlns="http://schemas.openxmlformats.org/package/2006/relationships"><Relationship Id="rId3" Type="http://schemas.openxmlformats.org/officeDocument/2006/relationships/tags" Target="../tags/tag210.xml"/><Relationship Id="rId2" Type="http://schemas.openxmlformats.org/officeDocument/2006/relationships/tags" Target="../tags/tag209.xml"/><Relationship Id="rId1" Type="http://schemas.openxmlformats.org/officeDocument/2006/relationships/tags" Target="../tags/tag208.xml"/><Relationship Id="rId5" Type="http://schemas.openxmlformats.org/officeDocument/2006/relationships/slideLayout" Target="../slideLayouts/slideLayout2.xml"/><Relationship Id="rId4" Type="http://schemas.openxmlformats.org/officeDocument/2006/relationships/tags" Target="../tags/tag21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3.xml"/><Relationship Id="rId1" Type="http://schemas.openxmlformats.org/officeDocument/2006/relationships/tags" Target="../tags/tag212.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5.xml"/><Relationship Id="rId1" Type="http://schemas.openxmlformats.org/officeDocument/2006/relationships/tags" Target="../tags/tag214.xml"/><Relationship Id="rId4" Type="http://schemas.openxmlformats.org/officeDocument/2006/relationships/image" Target="../media/image37.jpeg"/></Relationships>
</file>

<file path=ppt/slides/_rels/slide2.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tags" Target="../tags/tag47.xml"/><Relationship Id="rId3" Type="http://schemas.openxmlformats.org/officeDocument/2006/relationships/tags" Target="../tags/tag37.xml"/><Relationship Id="rId7" Type="http://schemas.openxmlformats.org/officeDocument/2006/relationships/tags" Target="../tags/tag41.xml"/><Relationship Id="rId12" Type="http://schemas.openxmlformats.org/officeDocument/2006/relationships/tags" Target="../tags/tag46.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tags" Target="../tags/tag45.xml"/><Relationship Id="rId5" Type="http://schemas.openxmlformats.org/officeDocument/2006/relationships/tags" Target="../tags/tag39.xml"/><Relationship Id="rId10" Type="http://schemas.openxmlformats.org/officeDocument/2006/relationships/tags" Target="../tags/tag44.xml"/><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218.xml"/><Relationship Id="rId7" Type="http://schemas.openxmlformats.org/officeDocument/2006/relationships/tags" Target="../tags/tag222.xml"/><Relationship Id="rId2" Type="http://schemas.openxmlformats.org/officeDocument/2006/relationships/tags" Target="../tags/tag217.xml"/><Relationship Id="rId1" Type="http://schemas.openxmlformats.org/officeDocument/2006/relationships/tags" Target="../tags/tag216.xml"/><Relationship Id="rId6" Type="http://schemas.openxmlformats.org/officeDocument/2006/relationships/tags" Target="../tags/tag221.xml"/><Relationship Id="rId11" Type="http://schemas.openxmlformats.org/officeDocument/2006/relationships/image" Target="../media/image40.png"/><Relationship Id="rId5" Type="http://schemas.openxmlformats.org/officeDocument/2006/relationships/tags" Target="../tags/tag220.xml"/><Relationship Id="rId10" Type="http://schemas.openxmlformats.org/officeDocument/2006/relationships/image" Target="../media/image39.png"/><Relationship Id="rId4" Type="http://schemas.openxmlformats.org/officeDocument/2006/relationships/tags" Target="../tags/tag219.xml"/><Relationship Id="rId9"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tags" Target="../tags/tag225.xml"/><Relationship Id="rId2" Type="http://schemas.openxmlformats.org/officeDocument/2006/relationships/tags" Target="../tags/tag224.xml"/><Relationship Id="rId1" Type="http://schemas.openxmlformats.org/officeDocument/2006/relationships/tags" Target="../tags/tag223.xml"/><Relationship Id="rId6" Type="http://schemas.openxmlformats.org/officeDocument/2006/relationships/image" Target="../media/image41.png"/><Relationship Id="rId5" Type="http://schemas.openxmlformats.org/officeDocument/2006/relationships/slideLayout" Target="../slideLayouts/slideLayout2.xml"/><Relationship Id="rId4" Type="http://schemas.openxmlformats.org/officeDocument/2006/relationships/tags" Target="../tags/tag226.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227.xml"/></Relationships>
</file>

<file path=ppt/slides/_rels/slide3.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tags" Target="../tags/tag58.xml"/><Relationship Id="rId13" Type="http://schemas.openxmlformats.org/officeDocument/2006/relationships/tags" Target="../tags/tag63.xml"/><Relationship Id="rId18" Type="http://schemas.openxmlformats.org/officeDocument/2006/relationships/slideLayout" Target="../slideLayouts/slideLayout2.xml"/><Relationship Id="rId3" Type="http://schemas.openxmlformats.org/officeDocument/2006/relationships/tags" Target="../tags/tag53.xml"/><Relationship Id="rId21" Type="http://schemas.openxmlformats.org/officeDocument/2006/relationships/image" Target="../media/image5.png"/><Relationship Id="rId7" Type="http://schemas.openxmlformats.org/officeDocument/2006/relationships/tags" Target="../tags/tag57.xml"/><Relationship Id="rId12" Type="http://schemas.openxmlformats.org/officeDocument/2006/relationships/tags" Target="../tags/tag62.xml"/><Relationship Id="rId17" Type="http://schemas.openxmlformats.org/officeDocument/2006/relationships/tags" Target="../tags/tag67.xml"/><Relationship Id="rId2" Type="http://schemas.openxmlformats.org/officeDocument/2006/relationships/tags" Target="../tags/tag52.xml"/><Relationship Id="rId16" Type="http://schemas.openxmlformats.org/officeDocument/2006/relationships/tags" Target="../tags/tag66.xml"/><Relationship Id="rId20" Type="http://schemas.openxmlformats.org/officeDocument/2006/relationships/image" Target="../media/image4.jpeg"/><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tags" Target="../tags/tag61.xml"/><Relationship Id="rId24" Type="http://schemas.openxmlformats.org/officeDocument/2006/relationships/image" Target="../media/image7.jpeg"/><Relationship Id="rId5" Type="http://schemas.openxmlformats.org/officeDocument/2006/relationships/tags" Target="../tags/tag55.xml"/><Relationship Id="rId15" Type="http://schemas.openxmlformats.org/officeDocument/2006/relationships/tags" Target="../tags/tag65.xml"/><Relationship Id="rId23" Type="http://schemas.microsoft.com/office/2007/relationships/hdphoto" Target="../media/hdphoto2.wdp"/><Relationship Id="rId10" Type="http://schemas.openxmlformats.org/officeDocument/2006/relationships/tags" Target="../tags/tag60.xml"/><Relationship Id="rId19" Type="http://schemas.openxmlformats.org/officeDocument/2006/relationships/image" Target="../media/image3.png"/><Relationship Id="rId4" Type="http://schemas.openxmlformats.org/officeDocument/2006/relationships/tags" Target="../tags/tag54.xml"/><Relationship Id="rId9" Type="http://schemas.openxmlformats.org/officeDocument/2006/relationships/tags" Target="../tags/tag59.xml"/><Relationship Id="rId14" Type="http://schemas.openxmlformats.org/officeDocument/2006/relationships/tags" Target="../tags/tag64.xml"/><Relationship Id="rId22"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tags" Target="../tags/tag75.xml"/><Relationship Id="rId13" Type="http://schemas.openxmlformats.org/officeDocument/2006/relationships/tags" Target="../tags/tag80.xml"/><Relationship Id="rId18" Type="http://schemas.openxmlformats.org/officeDocument/2006/relationships/tags" Target="../tags/tag85.xml"/><Relationship Id="rId3" Type="http://schemas.openxmlformats.org/officeDocument/2006/relationships/tags" Target="../tags/tag70.xml"/><Relationship Id="rId7" Type="http://schemas.openxmlformats.org/officeDocument/2006/relationships/tags" Target="../tags/tag74.xml"/><Relationship Id="rId12" Type="http://schemas.openxmlformats.org/officeDocument/2006/relationships/tags" Target="../tags/tag79.xml"/><Relationship Id="rId17" Type="http://schemas.openxmlformats.org/officeDocument/2006/relationships/tags" Target="../tags/tag84.xml"/><Relationship Id="rId2" Type="http://schemas.openxmlformats.org/officeDocument/2006/relationships/tags" Target="../tags/tag69.xml"/><Relationship Id="rId16" Type="http://schemas.openxmlformats.org/officeDocument/2006/relationships/tags" Target="../tags/tag83.xml"/><Relationship Id="rId20" Type="http://schemas.openxmlformats.org/officeDocument/2006/relationships/image" Target="../media/image8.jpeg"/><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tags" Target="../tags/tag78.xml"/><Relationship Id="rId5" Type="http://schemas.openxmlformats.org/officeDocument/2006/relationships/tags" Target="../tags/tag72.xml"/><Relationship Id="rId15" Type="http://schemas.openxmlformats.org/officeDocument/2006/relationships/tags" Target="../tags/tag82.xml"/><Relationship Id="rId10" Type="http://schemas.openxmlformats.org/officeDocument/2006/relationships/tags" Target="../tags/tag77.xml"/><Relationship Id="rId19" Type="http://schemas.openxmlformats.org/officeDocument/2006/relationships/slideLayout" Target="../slideLayouts/slideLayout2.xml"/><Relationship Id="rId4" Type="http://schemas.openxmlformats.org/officeDocument/2006/relationships/tags" Target="../tags/tag71.xml"/><Relationship Id="rId9" Type="http://schemas.openxmlformats.org/officeDocument/2006/relationships/tags" Target="../tags/tag76.xml"/><Relationship Id="rId14" Type="http://schemas.openxmlformats.org/officeDocument/2006/relationships/tags" Target="../tags/tag81.xml"/></Relationships>
</file>

<file path=ppt/slides/_rels/slide6.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tags" Target="../tags/tag88.xml"/><Relationship Id="rId7" Type="http://schemas.openxmlformats.org/officeDocument/2006/relationships/slideLayout" Target="../slideLayouts/slideLayout2.xml"/><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s>
</file>

<file path=ppt/slides/_rels/slide7.xml.rels><?xml version="1.0" encoding="UTF-8" standalone="yes"?>
<Relationships xmlns="http://schemas.openxmlformats.org/package/2006/relationships"><Relationship Id="rId13" Type="http://schemas.openxmlformats.org/officeDocument/2006/relationships/tags" Target="../tags/tag104.xml"/><Relationship Id="rId18" Type="http://schemas.openxmlformats.org/officeDocument/2006/relationships/tags" Target="../tags/tag109.xml"/><Relationship Id="rId26" Type="http://schemas.openxmlformats.org/officeDocument/2006/relationships/tags" Target="../tags/tag117.xml"/><Relationship Id="rId3" Type="http://schemas.openxmlformats.org/officeDocument/2006/relationships/tags" Target="../tags/tag94.xml"/><Relationship Id="rId21" Type="http://schemas.openxmlformats.org/officeDocument/2006/relationships/tags" Target="../tags/tag112.xml"/><Relationship Id="rId34" Type="http://schemas.openxmlformats.org/officeDocument/2006/relationships/tags" Target="../tags/tag125.xml"/><Relationship Id="rId7" Type="http://schemas.openxmlformats.org/officeDocument/2006/relationships/tags" Target="../tags/tag98.xml"/><Relationship Id="rId12" Type="http://schemas.openxmlformats.org/officeDocument/2006/relationships/tags" Target="../tags/tag103.xml"/><Relationship Id="rId17" Type="http://schemas.openxmlformats.org/officeDocument/2006/relationships/tags" Target="../tags/tag108.xml"/><Relationship Id="rId25" Type="http://schemas.openxmlformats.org/officeDocument/2006/relationships/tags" Target="../tags/tag116.xml"/><Relationship Id="rId33" Type="http://schemas.openxmlformats.org/officeDocument/2006/relationships/tags" Target="../tags/tag124.xml"/><Relationship Id="rId2" Type="http://schemas.openxmlformats.org/officeDocument/2006/relationships/tags" Target="../tags/tag93.xml"/><Relationship Id="rId16" Type="http://schemas.openxmlformats.org/officeDocument/2006/relationships/tags" Target="../tags/tag107.xml"/><Relationship Id="rId20" Type="http://schemas.openxmlformats.org/officeDocument/2006/relationships/tags" Target="../tags/tag111.xml"/><Relationship Id="rId29" Type="http://schemas.openxmlformats.org/officeDocument/2006/relationships/tags" Target="../tags/tag120.xml"/><Relationship Id="rId1" Type="http://schemas.openxmlformats.org/officeDocument/2006/relationships/tags" Target="../tags/tag92.xml"/><Relationship Id="rId6" Type="http://schemas.openxmlformats.org/officeDocument/2006/relationships/tags" Target="../tags/tag97.xml"/><Relationship Id="rId11" Type="http://schemas.openxmlformats.org/officeDocument/2006/relationships/tags" Target="../tags/tag102.xml"/><Relationship Id="rId24" Type="http://schemas.openxmlformats.org/officeDocument/2006/relationships/tags" Target="../tags/tag115.xml"/><Relationship Id="rId32" Type="http://schemas.openxmlformats.org/officeDocument/2006/relationships/tags" Target="../tags/tag123.xml"/><Relationship Id="rId5" Type="http://schemas.openxmlformats.org/officeDocument/2006/relationships/tags" Target="../tags/tag96.xml"/><Relationship Id="rId15" Type="http://schemas.openxmlformats.org/officeDocument/2006/relationships/tags" Target="../tags/tag106.xml"/><Relationship Id="rId23" Type="http://schemas.openxmlformats.org/officeDocument/2006/relationships/tags" Target="../tags/tag114.xml"/><Relationship Id="rId28" Type="http://schemas.openxmlformats.org/officeDocument/2006/relationships/tags" Target="../tags/tag119.xml"/><Relationship Id="rId36" Type="http://schemas.openxmlformats.org/officeDocument/2006/relationships/slideLayout" Target="../slideLayouts/slideLayout2.xml"/><Relationship Id="rId10" Type="http://schemas.openxmlformats.org/officeDocument/2006/relationships/tags" Target="../tags/tag101.xml"/><Relationship Id="rId19" Type="http://schemas.openxmlformats.org/officeDocument/2006/relationships/tags" Target="../tags/tag110.xml"/><Relationship Id="rId31" Type="http://schemas.openxmlformats.org/officeDocument/2006/relationships/tags" Target="../tags/tag122.xml"/><Relationship Id="rId4" Type="http://schemas.openxmlformats.org/officeDocument/2006/relationships/tags" Target="../tags/tag95.xml"/><Relationship Id="rId9" Type="http://schemas.openxmlformats.org/officeDocument/2006/relationships/tags" Target="../tags/tag100.xml"/><Relationship Id="rId14" Type="http://schemas.openxmlformats.org/officeDocument/2006/relationships/tags" Target="../tags/tag105.xml"/><Relationship Id="rId22" Type="http://schemas.openxmlformats.org/officeDocument/2006/relationships/tags" Target="../tags/tag113.xml"/><Relationship Id="rId27" Type="http://schemas.openxmlformats.org/officeDocument/2006/relationships/tags" Target="../tags/tag118.xml"/><Relationship Id="rId30" Type="http://schemas.openxmlformats.org/officeDocument/2006/relationships/tags" Target="../tags/tag121.xml"/><Relationship Id="rId35" Type="http://schemas.openxmlformats.org/officeDocument/2006/relationships/tags" Target="../tags/tag126.xml"/><Relationship Id="rId8" Type="http://schemas.openxmlformats.org/officeDocument/2006/relationships/tags" Target="../tags/tag99.xml"/></Relationships>
</file>

<file path=ppt/slides/_rels/slide8.xml.rels><?xml version="1.0" encoding="UTF-8" standalone="yes"?>
<Relationships xmlns="http://schemas.openxmlformats.org/package/2006/relationships"><Relationship Id="rId3" Type="http://schemas.openxmlformats.org/officeDocument/2006/relationships/tags" Target="../tags/tag129.xml"/><Relationship Id="rId7" Type="http://schemas.openxmlformats.org/officeDocument/2006/relationships/image" Target="../media/image10.jpeg"/><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slideLayout" Target="../slideLayouts/slideLayout2.xml"/><Relationship Id="rId5" Type="http://schemas.openxmlformats.org/officeDocument/2006/relationships/tags" Target="../tags/tag131.xml"/><Relationship Id="rId4" Type="http://schemas.openxmlformats.org/officeDocument/2006/relationships/tags" Target="../tags/tag130.xml"/></Relationships>
</file>

<file path=ppt/slides/_rels/slide9.xml.rels><?xml version="1.0" encoding="UTF-8" standalone="yes"?>
<Relationships xmlns="http://schemas.openxmlformats.org/package/2006/relationships"><Relationship Id="rId8" Type="http://schemas.openxmlformats.org/officeDocument/2006/relationships/tags" Target="../tags/tag139.xml"/><Relationship Id="rId13" Type="http://schemas.openxmlformats.org/officeDocument/2006/relationships/tags" Target="../tags/tag144.xml"/><Relationship Id="rId18" Type="http://schemas.openxmlformats.org/officeDocument/2006/relationships/tags" Target="../tags/tag149.xml"/><Relationship Id="rId3" Type="http://schemas.openxmlformats.org/officeDocument/2006/relationships/tags" Target="../tags/tag134.xml"/><Relationship Id="rId21" Type="http://schemas.openxmlformats.org/officeDocument/2006/relationships/slideLayout" Target="../slideLayouts/slideLayout2.xml"/><Relationship Id="rId7" Type="http://schemas.openxmlformats.org/officeDocument/2006/relationships/tags" Target="../tags/tag138.xml"/><Relationship Id="rId12" Type="http://schemas.openxmlformats.org/officeDocument/2006/relationships/tags" Target="../tags/tag143.xml"/><Relationship Id="rId17" Type="http://schemas.openxmlformats.org/officeDocument/2006/relationships/tags" Target="../tags/tag148.xml"/><Relationship Id="rId2" Type="http://schemas.openxmlformats.org/officeDocument/2006/relationships/tags" Target="../tags/tag133.xml"/><Relationship Id="rId16" Type="http://schemas.openxmlformats.org/officeDocument/2006/relationships/tags" Target="../tags/tag147.xml"/><Relationship Id="rId20" Type="http://schemas.openxmlformats.org/officeDocument/2006/relationships/tags" Target="../tags/tag151.xml"/><Relationship Id="rId1" Type="http://schemas.openxmlformats.org/officeDocument/2006/relationships/tags" Target="../tags/tag132.xml"/><Relationship Id="rId6" Type="http://schemas.openxmlformats.org/officeDocument/2006/relationships/tags" Target="../tags/tag137.xml"/><Relationship Id="rId11" Type="http://schemas.openxmlformats.org/officeDocument/2006/relationships/tags" Target="../tags/tag142.xml"/><Relationship Id="rId5" Type="http://schemas.openxmlformats.org/officeDocument/2006/relationships/tags" Target="../tags/tag136.xml"/><Relationship Id="rId15" Type="http://schemas.openxmlformats.org/officeDocument/2006/relationships/tags" Target="../tags/tag146.xml"/><Relationship Id="rId23" Type="http://schemas.openxmlformats.org/officeDocument/2006/relationships/image" Target="../media/image12.png"/><Relationship Id="rId10" Type="http://schemas.openxmlformats.org/officeDocument/2006/relationships/tags" Target="../tags/tag141.xml"/><Relationship Id="rId19" Type="http://schemas.openxmlformats.org/officeDocument/2006/relationships/tags" Target="../tags/tag150.xml"/><Relationship Id="rId4" Type="http://schemas.openxmlformats.org/officeDocument/2006/relationships/tags" Target="../tags/tag135.xml"/><Relationship Id="rId9" Type="http://schemas.openxmlformats.org/officeDocument/2006/relationships/tags" Target="../tags/tag140.xml"/><Relationship Id="rId14" Type="http://schemas.openxmlformats.org/officeDocument/2006/relationships/tags" Target="../tags/tag145.xml"/><Relationship Id="rId22"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E98A860-876B-6C6B-6A1C-DE8A6A88503A}"/>
              </a:ext>
            </a:extLst>
          </p:cNvPr>
          <p:cNvSpPr txBox="1"/>
          <p:nvPr/>
        </p:nvSpPr>
        <p:spPr>
          <a:xfrm>
            <a:off x="847929" y="272521"/>
            <a:ext cx="2026118" cy="646331"/>
          </a:xfrm>
          <a:prstGeom prst="rect">
            <a:avLst/>
          </a:prstGeom>
          <a:noFill/>
        </p:spPr>
        <p:txBody>
          <a:bodyPr wrap="square" rtlCol="0" anchor="t">
            <a:spAutoFit/>
          </a:bodyPr>
          <a:lstStyle/>
          <a:p>
            <a:r>
              <a:rPr lang="zh-CN" altLang="en-US" sz="3600" dirty="0">
                <a:latin typeface="华文行楷" panose="02010800040101010101" pitchFamily="2" charset="-122"/>
                <a:ea typeface="华文行楷" panose="02010800040101010101" pitchFamily="2" charset="-122"/>
              </a:rPr>
              <a:t>复习回顾</a:t>
            </a:r>
            <a:endParaRPr lang="en-US" altLang="zh-CN" sz="3600" dirty="0">
              <a:latin typeface="华文行楷" panose="02010800040101010101" pitchFamily="2" charset="-122"/>
              <a:ea typeface="华文行楷" panose="02010800040101010101" pitchFamily="2" charset="-122"/>
            </a:endParaRPr>
          </a:p>
        </p:txBody>
      </p:sp>
      <p:grpSp>
        <p:nvGrpSpPr>
          <p:cNvPr id="3" name="组合 2">
            <a:extLst>
              <a:ext uri="{FF2B5EF4-FFF2-40B4-BE49-F238E27FC236}">
                <a16:creationId xmlns:a16="http://schemas.microsoft.com/office/drawing/2014/main" id="{F238E7CD-9125-AE21-E6A9-DF4E93BE2EE5}"/>
              </a:ext>
            </a:extLst>
          </p:cNvPr>
          <p:cNvGrpSpPr/>
          <p:nvPr/>
        </p:nvGrpSpPr>
        <p:grpSpPr>
          <a:xfrm>
            <a:off x="233015" y="365392"/>
            <a:ext cx="440753" cy="336228"/>
            <a:chOff x="233015" y="365392"/>
            <a:chExt cx="440753" cy="336228"/>
          </a:xfrm>
        </p:grpSpPr>
        <p:sp>
          <p:nvSpPr>
            <p:cNvPr id="4" name="矩形: 圆角 3">
              <a:extLst>
                <a:ext uri="{FF2B5EF4-FFF2-40B4-BE49-F238E27FC236}">
                  <a16:creationId xmlns:a16="http://schemas.microsoft.com/office/drawing/2014/main" id="{C4E2A876-22FF-7AA4-9C37-33CD4BAF62F9}"/>
                </a:ext>
              </a:extLst>
            </p:cNvPr>
            <p:cNvSpPr/>
            <p:nvPr>
              <p:custDataLst>
                <p:tags r:id="rId33"/>
              </p:custDataLst>
            </p:nvPr>
          </p:nvSpPr>
          <p:spPr>
            <a:xfrm rot="2700000">
              <a:off x="233015" y="365392"/>
              <a:ext cx="336228" cy="336228"/>
            </a:xfrm>
            <a:prstGeom prst="roundRect">
              <a:avLst/>
            </a:prstGeom>
            <a:noFill/>
            <a:ln w="38100">
              <a:solidFill>
                <a:srgbClr val="334A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
          <p:nvSpPr>
            <p:cNvPr id="5" name="矩形: 圆角 4">
              <a:extLst>
                <a:ext uri="{FF2B5EF4-FFF2-40B4-BE49-F238E27FC236}">
                  <a16:creationId xmlns:a16="http://schemas.microsoft.com/office/drawing/2014/main" id="{1A5705B3-7589-CE15-8114-7049F211F89D}"/>
                </a:ext>
              </a:extLst>
            </p:cNvPr>
            <p:cNvSpPr/>
            <p:nvPr>
              <p:custDataLst>
                <p:tags r:id="rId34"/>
              </p:custDataLst>
            </p:nvPr>
          </p:nvSpPr>
          <p:spPr>
            <a:xfrm rot="2700000">
              <a:off x="337540" y="365392"/>
              <a:ext cx="336228" cy="336228"/>
            </a:xfrm>
            <a:prstGeom prst="roundRect">
              <a:avLst/>
            </a:prstGeom>
            <a:solidFill>
              <a:srgbClr val="FCA2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grpSp>
      <p:sp>
        <p:nvSpPr>
          <p:cNvPr id="6" name="TextBox 21">
            <a:extLst>
              <a:ext uri="{FF2B5EF4-FFF2-40B4-BE49-F238E27FC236}">
                <a16:creationId xmlns:a16="http://schemas.microsoft.com/office/drawing/2014/main" id="{A67AA391-90D9-7361-3FD5-6CFF924ECCEC}"/>
              </a:ext>
            </a:extLst>
          </p:cNvPr>
          <p:cNvSpPr txBox="1"/>
          <p:nvPr>
            <p:custDataLst>
              <p:tags r:id="rId1"/>
            </p:custDataLst>
          </p:nvPr>
        </p:nvSpPr>
        <p:spPr>
          <a:xfrm>
            <a:off x="6083131" y="1741544"/>
            <a:ext cx="2031325" cy="338554"/>
          </a:xfrm>
          <a:prstGeom prst="rect">
            <a:avLst/>
          </a:prstGeom>
          <a:noFill/>
        </p:spPr>
        <p:txBody>
          <a:bodyPr wrap="none" rtlCol="0">
            <a:spAutoFit/>
          </a:bodyPr>
          <a:lstStyle>
            <a:defPPr>
              <a:defRPr lang="zh-CN"/>
            </a:defPPr>
            <a:lvl1pPr>
              <a:defRPr sz="1600">
                <a:solidFill>
                  <a:srgbClr val="0070C0"/>
                </a:solidFill>
              </a:defRPr>
            </a:lvl1pPr>
          </a:lstStyle>
          <a:p>
            <a:r>
              <a:rPr lang="zh-CN" altLang="en-US" dirty="0"/>
              <a:t>计算机最核心的部件</a:t>
            </a:r>
          </a:p>
        </p:txBody>
      </p:sp>
      <p:sp>
        <p:nvSpPr>
          <p:cNvPr id="7" name="左大括号 6">
            <a:extLst>
              <a:ext uri="{FF2B5EF4-FFF2-40B4-BE49-F238E27FC236}">
                <a16:creationId xmlns:a16="http://schemas.microsoft.com/office/drawing/2014/main" id="{D17ABDDE-F47F-7545-9297-786F8D82381B}"/>
              </a:ext>
            </a:extLst>
          </p:cNvPr>
          <p:cNvSpPr/>
          <p:nvPr>
            <p:custDataLst>
              <p:tags r:id="rId2"/>
            </p:custDataLst>
          </p:nvPr>
        </p:nvSpPr>
        <p:spPr>
          <a:xfrm rot="10800000">
            <a:off x="2474754" y="1424035"/>
            <a:ext cx="274676" cy="1338226"/>
          </a:xfrm>
          <a:prstGeom prst="leftBrace">
            <a:avLst>
              <a:gd name="adj1" fmla="val 8333"/>
              <a:gd name="adj2" fmla="val 50956"/>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8" name="TextBox 23">
            <a:extLst>
              <a:ext uri="{FF2B5EF4-FFF2-40B4-BE49-F238E27FC236}">
                <a16:creationId xmlns:a16="http://schemas.microsoft.com/office/drawing/2014/main" id="{8964CDFB-26B5-0045-DF5D-FB891B98E769}"/>
              </a:ext>
            </a:extLst>
          </p:cNvPr>
          <p:cNvSpPr txBox="1"/>
          <p:nvPr>
            <p:custDataLst>
              <p:tags r:id="rId3"/>
            </p:custDataLst>
          </p:nvPr>
        </p:nvSpPr>
        <p:spPr>
          <a:xfrm>
            <a:off x="1499816" y="1262773"/>
            <a:ext cx="954107" cy="400110"/>
          </a:xfrm>
          <a:prstGeom prst="rect">
            <a:avLst/>
          </a:prstGeom>
          <a:noFill/>
        </p:spPr>
        <p:txBody>
          <a:bodyPr wrap="none" rtlCol="0">
            <a:spAutoFit/>
          </a:bodyPr>
          <a:lstStyle/>
          <a:p>
            <a:r>
              <a:rPr lang="zh-CN" altLang="en-US" sz="2000">
                <a:solidFill>
                  <a:srgbClr val="FF0000"/>
                </a:solidFill>
              </a:rPr>
              <a:t>运算器</a:t>
            </a:r>
          </a:p>
        </p:txBody>
      </p:sp>
      <p:sp>
        <p:nvSpPr>
          <p:cNvPr id="9" name="TextBox 27">
            <a:extLst>
              <a:ext uri="{FF2B5EF4-FFF2-40B4-BE49-F238E27FC236}">
                <a16:creationId xmlns:a16="http://schemas.microsoft.com/office/drawing/2014/main" id="{BB1BF783-C4DD-632B-946B-9F01127ADFD5}"/>
              </a:ext>
            </a:extLst>
          </p:cNvPr>
          <p:cNvSpPr txBox="1"/>
          <p:nvPr>
            <p:custDataLst>
              <p:tags r:id="rId4"/>
            </p:custDataLst>
          </p:nvPr>
        </p:nvSpPr>
        <p:spPr>
          <a:xfrm>
            <a:off x="1479839" y="2477810"/>
            <a:ext cx="954107" cy="400110"/>
          </a:xfrm>
          <a:prstGeom prst="rect">
            <a:avLst/>
          </a:prstGeom>
          <a:noFill/>
        </p:spPr>
        <p:txBody>
          <a:bodyPr wrap="none" rtlCol="0">
            <a:spAutoFit/>
          </a:bodyPr>
          <a:lstStyle/>
          <a:p>
            <a:r>
              <a:rPr lang="zh-CN" altLang="en-US" sz="2000">
                <a:solidFill>
                  <a:srgbClr val="FF0000"/>
                </a:solidFill>
              </a:rPr>
              <a:t>控制器</a:t>
            </a:r>
          </a:p>
        </p:txBody>
      </p:sp>
      <p:sp>
        <p:nvSpPr>
          <p:cNvPr id="10" name="TextBox 29">
            <a:extLst>
              <a:ext uri="{FF2B5EF4-FFF2-40B4-BE49-F238E27FC236}">
                <a16:creationId xmlns:a16="http://schemas.microsoft.com/office/drawing/2014/main" id="{FD473364-3786-A18F-DCA3-7EA1B7F7CF94}"/>
              </a:ext>
            </a:extLst>
          </p:cNvPr>
          <p:cNvSpPr txBox="1"/>
          <p:nvPr>
            <p:custDataLst>
              <p:tags r:id="rId5"/>
            </p:custDataLst>
          </p:nvPr>
        </p:nvSpPr>
        <p:spPr>
          <a:xfrm>
            <a:off x="2741364" y="2807690"/>
            <a:ext cx="2031325" cy="369332"/>
          </a:xfrm>
          <a:prstGeom prst="rect">
            <a:avLst/>
          </a:prstGeom>
          <a:noFill/>
        </p:spPr>
        <p:txBody>
          <a:bodyPr wrap="none" rtlCol="0">
            <a:spAutoFit/>
          </a:bodyPr>
          <a:lstStyle/>
          <a:p>
            <a:r>
              <a:rPr lang="zh-CN" altLang="en-US">
                <a:solidFill>
                  <a:srgbClr val="FF0000"/>
                </a:solidFill>
              </a:rPr>
              <a:t>主存储器</a:t>
            </a:r>
            <a:r>
              <a:rPr lang="zh-CN" altLang="en-US"/>
              <a:t>（内存）</a:t>
            </a:r>
          </a:p>
        </p:txBody>
      </p:sp>
      <p:sp>
        <p:nvSpPr>
          <p:cNvPr id="11" name="TextBox 30">
            <a:extLst>
              <a:ext uri="{FF2B5EF4-FFF2-40B4-BE49-F238E27FC236}">
                <a16:creationId xmlns:a16="http://schemas.microsoft.com/office/drawing/2014/main" id="{67AFF93C-3C0A-A0C9-C489-450A5922CAE4}"/>
              </a:ext>
            </a:extLst>
          </p:cNvPr>
          <p:cNvSpPr txBox="1"/>
          <p:nvPr>
            <p:custDataLst>
              <p:tags r:id="rId6"/>
            </p:custDataLst>
          </p:nvPr>
        </p:nvSpPr>
        <p:spPr>
          <a:xfrm>
            <a:off x="2782054" y="3935760"/>
            <a:ext cx="2262158" cy="369332"/>
          </a:xfrm>
          <a:prstGeom prst="rect">
            <a:avLst/>
          </a:prstGeom>
          <a:noFill/>
        </p:spPr>
        <p:txBody>
          <a:bodyPr wrap="none" rtlCol="0">
            <a:spAutoFit/>
          </a:bodyPr>
          <a:lstStyle/>
          <a:p>
            <a:r>
              <a:rPr lang="zh-CN" altLang="en-US">
                <a:solidFill>
                  <a:srgbClr val="FF0000"/>
                </a:solidFill>
              </a:rPr>
              <a:t>辅助存储器</a:t>
            </a:r>
            <a:r>
              <a:rPr lang="zh-CN" altLang="en-US"/>
              <a:t>（外存）</a:t>
            </a:r>
          </a:p>
        </p:txBody>
      </p:sp>
      <p:sp>
        <p:nvSpPr>
          <p:cNvPr id="12" name="TextBox 31">
            <a:extLst>
              <a:ext uri="{FF2B5EF4-FFF2-40B4-BE49-F238E27FC236}">
                <a16:creationId xmlns:a16="http://schemas.microsoft.com/office/drawing/2014/main" id="{5EA70C29-D996-FB12-4A90-451E672C8747}"/>
              </a:ext>
            </a:extLst>
          </p:cNvPr>
          <p:cNvSpPr txBox="1"/>
          <p:nvPr>
            <p:custDataLst>
              <p:tags r:id="rId7"/>
            </p:custDataLst>
          </p:nvPr>
        </p:nvSpPr>
        <p:spPr>
          <a:xfrm>
            <a:off x="1449016" y="3923672"/>
            <a:ext cx="954107" cy="400110"/>
          </a:xfrm>
          <a:prstGeom prst="rect">
            <a:avLst/>
          </a:prstGeom>
          <a:noFill/>
        </p:spPr>
        <p:txBody>
          <a:bodyPr wrap="none" rtlCol="0">
            <a:spAutoFit/>
          </a:bodyPr>
          <a:lstStyle/>
          <a:p>
            <a:r>
              <a:rPr lang="zh-CN" altLang="en-US" sz="2000">
                <a:solidFill>
                  <a:srgbClr val="FF0000"/>
                </a:solidFill>
              </a:rPr>
              <a:t>存储器</a:t>
            </a:r>
            <a:endParaRPr lang="en-US" altLang="zh-CN" sz="2000">
              <a:solidFill>
                <a:srgbClr val="FF0000"/>
              </a:solidFill>
            </a:endParaRPr>
          </a:p>
        </p:txBody>
      </p:sp>
      <p:sp>
        <p:nvSpPr>
          <p:cNvPr id="13" name="左大括号 12">
            <a:extLst>
              <a:ext uri="{FF2B5EF4-FFF2-40B4-BE49-F238E27FC236}">
                <a16:creationId xmlns:a16="http://schemas.microsoft.com/office/drawing/2014/main" id="{5393AE00-B58F-9257-3F73-DAFD64E6F4C1}"/>
              </a:ext>
            </a:extLst>
          </p:cNvPr>
          <p:cNvSpPr/>
          <p:nvPr>
            <p:custDataLst>
              <p:tags r:id="rId8"/>
            </p:custDataLst>
          </p:nvPr>
        </p:nvSpPr>
        <p:spPr>
          <a:xfrm>
            <a:off x="2492566" y="3006099"/>
            <a:ext cx="195906" cy="224319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4" name="左大括号 13">
            <a:extLst>
              <a:ext uri="{FF2B5EF4-FFF2-40B4-BE49-F238E27FC236}">
                <a16:creationId xmlns:a16="http://schemas.microsoft.com/office/drawing/2014/main" id="{0902B906-2E97-71BC-9520-263283EA2674}"/>
              </a:ext>
            </a:extLst>
          </p:cNvPr>
          <p:cNvSpPr/>
          <p:nvPr>
            <p:custDataLst>
              <p:tags r:id="rId9"/>
            </p:custDataLst>
          </p:nvPr>
        </p:nvSpPr>
        <p:spPr>
          <a:xfrm>
            <a:off x="4721385" y="2419141"/>
            <a:ext cx="332328" cy="814559"/>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5" name="TextBox 34">
            <a:extLst>
              <a:ext uri="{FF2B5EF4-FFF2-40B4-BE49-F238E27FC236}">
                <a16:creationId xmlns:a16="http://schemas.microsoft.com/office/drawing/2014/main" id="{AE319AEC-54D6-95E8-C6AE-8E15969DF71F}"/>
              </a:ext>
            </a:extLst>
          </p:cNvPr>
          <p:cNvSpPr txBox="1"/>
          <p:nvPr>
            <p:custDataLst>
              <p:tags r:id="rId10"/>
            </p:custDataLst>
          </p:nvPr>
        </p:nvSpPr>
        <p:spPr>
          <a:xfrm>
            <a:off x="5043248" y="2268964"/>
            <a:ext cx="1952137" cy="369332"/>
          </a:xfrm>
          <a:prstGeom prst="rect">
            <a:avLst/>
          </a:prstGeom>
          <a:noFill/>
        </p:spPr>
        <p:txBody>
          <a:bodyPr wrap="none" rtlCol="0">
            <a:spAutoFit/>
          </a:bodyPr>
          <a:lstStyle/>
          <a:p>
            <a:r>
              <a:rPr lang="en-US" altLang="zh-CN">
                <a:solidFill>
                  <a:srgbClr val="FF0000"/>
                </a:solidFill>
              </a:rPr>
              <a:t>ROM(</a:t>
            </a:r>
            <a:r>
              <a:rPr lang="zh-CN" altLang="en-US">
                <a:solidFill>
                  <a:srgbClr val="FF0000"/>
                </a:solidFill>
              </a:rPr>
              <a:t>只读存储器</a:t>
            </a:r>
            <a:r>
              <a:rPr lang="en-US" altLang="zh-CN"/>
              <a:t>)</a:t>
            </a:r>
            <a:endParaRPr lang="zh-CN" altLang="en-US"/>
          </a:p>
        </p:txBody>
      </p:sp>
      <p:sp>
        <p:nvSpPr>
          <p:cNvPr id="16" name="TextBox 35">
            <a:extLst>
              <a:ext uri="{FF2B5EF4-FFF2-40B4-BE49-F238E27FC236}">
                <a16:creationId xmlns:a16="http://schemas.microsoft.com/office/drawing/2014/main" id="{DE1D3B34-7042-D652-9AF6-F6470D90BE3E}"/>
              </a:ext>
            </a:extLst>
          </p:cNvPr>
          <p:cNvSpPr txBox="1"/>
          <p:nvPr>
            <p:custDataLst>
              <p:tags r:id="rId11"/>
            </p:custDataLst>
          </p:nvPr>
        </p:nvSpPr>
        <p:spPr>
          <a:xfrm>
            <a:off x="5038540" y="2949626"/>
            <a:ext cx="2396810" cy="369332"/>
          </a:xfrm>
          <a:prstGeom prst="rect">
            <a:avLst/>
          </a:prstGeom>
          <a:noFill/>
        </p:spPr>
        <p:txBody>
          <a:bodyPr wrap="none" rtlCol="0">
            <a:spAutoFit/>
          </a:bodyPr>
          <a:lstStyle/>
          <a:p>
            <a:r>
              <a:rPr lang="en-US" altLang="zh-CN">
                <a:solidFill>
                  <a:srgbClr val="FF0000"/>
                </a:solidFill>
              </a:rPr>
              <a:t>RAM(</a:t>
            </a:r>
            <a:r>
              <a:rPr lang="zh-CN" altLang="en-US">
                <a:solidFill>
                  <a:srgbClr val="FF0000"/>
                </a:solidFill>
              </a:rPr>
              <a:t>随机存取存储器</a:t>
            </a:r>
            <a:r>
              <a:rPr lang="en-US" altLang="zh-CN">
                <a:solidFill>
                  <a:srgbClr val="FF0000"/>
                </a:solidFill>
              </a:rPr>
              <a:t>)</a:t>
            </a:r>
            <a:endParaRPr lang="zh-CN" altLang="en-US">
              <a:solidFill>
                <a:srgbClr val="FF0000"/>
              </a:solidFill>
            </a:endParaRPr>
          </a:p>
        </p:txBody>
      </p:sp>
      <p:sp>
        <p:nvSpPr>
          <p:cNvPr id="17" name="TextBox 36">
            <a:extLst>
              <a:ext uri="{FF2B5EF4-FFF2-40B4-BE49-F238E27FC236}">
                <a16:creationId xmlns:a16="http://schemas.microsoft.com/office/drawing/2014/main" id="{E7603751-C90C-56A4-D99D-76C0DDD7A92C}"/>
              </a:ext>
            </a:extLst>
          </p:cNvPr>
          <p:cNvSpPr txBox="1"/>
          <p:nvPr>
            <p:custDataLst>
              <p:tags r:id="rId12"/>
            </p:custDataLst>
          </p:nvPr>
        </p:nvSpPr>
        <p:spPr>
          <a:xfrm>
            <a:off x="7408491" y="2259104"/>
            <a:ext cx="1210588" cy="338554"/>
          </a:xfrm>
          <a:prstGeom prst="rect">
            <a:avLst/>
          </a:prstGeom>
          <a:noFill/>
        </p:spPr>
        <p:txBody>
          <a:bodyPr wrap="none" rtlCol="0">
            <a:spAutoFit/>
          </a:bodyPr>
          <a:lstStyle/>
          <a:p>
            <a:r>
              <a:rPr lang="zh-CN" altLang="en-US" sz="1600" dirty="0">
                <a:solidFill>
                  <a:srgbClr val="0070C0"/>
                </a:solidFill>
              </a:rPr>
              <a:t>断电仍保留</a:t>
            </a:r>
          </a:p>
        </p:txBody>
      </p:sp>
      <p:sp>
        <p:nvSpPr>
          <p:cNvPr id="18" name="TextBox 37">
            <a:extLst>
              <a:ext uri="{FF2B5EF4-FFF2-40B4-BE49-F238E27FC236}">
                <a16:creationId xmlns:a16="http://schemas.microsoft.com/office/drawing/2014/main" id="{D8DD54F9-5BFB-72B2-6E0E-4BC0E8121593}"/>
              </a:ext>
            </a:extLst>
          </p:cNvPr>
          <p:cNvSpPr txBox="1"/>
          <p:nvPr>
            <p:custDataLst>
              <p:tags r:id="rId13"/>
            </p:custDataLst>
          </p:nvPr>
        </p:nvSpPr>
        <p:spPr>
          <a:xfrm>
            <a:off x="7368248" y="2915118"/>
            <a:ext cx="2436886" cy="584775"/>
          </a:xfrm>
          <a:prstGeom prst="rect">
            <a:avLst/>
          </a:prstGeom>
          <a:noFill/>
        </p:spPr>
        <p:txBody>
          <a:bodyPr wrap="none" rtlCol="0">
            <a:spAutoFit/>
          </a:bodyPr>
          <a:lstStyle/>
          <a:p>
            <a:r>
              <a:rPr lang="zh-CN" altLang="en-US" sz="1600" dirty="0">
                <a:solidFill>
                  <a:srgbClr val="0070C0"/>
                </a:solidFill>
              </a:rPr>
              <a:t>计算机内存容量常指</a:t>
            </a:r>
            <a:r>
              <a:rPr lang="en-US" altLang="zh-CN" sz="1600" dirty="0">
                <a:solidFill>
                  <a:srgbClr val="0070C0"/>
                </a:solidFill>
              </a:rPr>
              <a:t>RAM</a:t>
            </a:r>
          </a:p>
          <a:p>
            <a:r>
              <a:rPr lang="zh-CN" altLang="en-US" sz="1600" dirty="0">
                <a:solidFill>
                  <a:srgbClr val="0070C0"/>
                </a:solidFill>
              </a:rPr>
              <a:t>可读、可写、断电丢失</a:t>
            </a:r>
          </a:p>
        </p:txBody>
      </p:sp>
      <p:sp>
        <p:nvSpPr>
          <p:cNvPr id="19" name="矩形 18">
            <a:extLst>
              <a:ext uri="{FF2B5EF4-FFF2-40B4-BE49-F238E27FC236}">
                <a16:creationId xmlns:a16="http://schemas.microsoft.com/office/drawing/2014/main" id="{72563F8C-E3BE-79BE-4805-D75536289A60}"/>
              </a:ext>
            </a:extLst>
          </p:cNvPr>
          <p:cNvSpPr/>
          <p:nvPr>
            <p:custDataLst>
              <p:tags r:id="rId14"/>
            </p:custDataLst>
          </p:nvPr>
        </p:nvSpPr>
        <p:spPr>
          <a:xfrm>
            <a:off x="2738720" y="5014952"/>
            <a:ext cx="3292889" cy="369332"/>
          </a:xfrm>
          <a:prstGeom prst="rect">
            <a:avLst/>
          </a:prstGeom>
        </p:spPr>
        <p:txBody>
          <a:bodyPr wrap="none">
            <a:spAutoFit/>
          </a:bodyPr>
          <a:lstStyle/>
          <a:p>
            <a:r>
              <a:rPr lang="zh-CN" altLang="en-US">
                <a:solidFill>
                  <a:srgbClr val="FF0000"/>
                </a:solidFill>
              </a:rPr>
              <a:t>内部高速缓冲存储器</a:t>
            </a:r>
            <a:r>
              <a:rPr lang="zh-CN" altLang="en-US"/>
              <a:t>（</a:t>
            </a:r>
            <a:r>
              <a:rPr lang="en-US" altLang="zh-CN"/>
              <a:t>Cache</a:t>
            </a:r>
            <a:r>
              <a:rPr lang="zh-CN" altLang="en-US"/>
              <a:t>）</a:t>
            </a:r>
            <a:endParaRPr lang="en-US" altLang="zh-CN"/>
          </a:p>
        </p:txBody>
      </p:sp>
      <p:sp>
        <p:nvSpPr>
          <p:cNvPr id="20" name="左大括号 19">
            <a:extLst>
              <a:ext uri="{FF2B5EF4-FFF2-40B4-BE49-F238E27FC236}">
                <a16:creationId xmlns:a16="http://schemas.microsoft.com/office/drawing/2014/main" id="{89BCB260-1087-85E0-8FA1-D1DD11F4C64C}"/>
              </a:ext>
            </a:extLst>
          </p:cNvPr>
          <p:cNvSpPr/>
          <p:nvPr>
            <p:custDataLst>
              <p:tags r:id="rId15"/>
            </p:custDataLst>
          </p:nvPr>
        </p:nvSpPr>
        <p:spPr>
          <a:xfrm>
            <a:off x="4808060" y="3930643"/>
            <a:ext cx="332328" cy="814559"/>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1" name="TextBox 40">
            <a:extLst>
              <a:ext uri="{FF2B5EF4-FFF2-40B4-BE49-F238E27FC236}">
                <a16:creationId xmlns:a16="http://schemas.microsoft.com/office/drawing/2014/main" id="{1579B258-DD1E-2476-2D23-6A87056F107D}"/>
              </a:ext>
            </a:extLst>
          </p:cNvPr>
          <p:cNvSpPr txBox="1"/>
          <p:nvPr>
            <p:custDataLst>
              <p:tags r:id="rId16"/>
            </p:custDataLst>
          </p:nvPr>
        </p:nvSpPr>
        <p:spPr>
          <a:xfrm>
            <a:off x="5178561" y="3761011"/>
            <a:ext cx="646331" cy="369332"/>
          </a:xfrm>
          <a:prstGeom prst="rect">
            <a:avLst/>
          </a:prstGeom>
          <a:noFill/>
        </p:spPr>
        <p:txBody>
          <a:bodyPr wrap="none" rtlCol="0">
            <a:spAutoFit/>
          </a:bodyPr>
          <a:lstStyle/>
          <a:p>
            <a:r>
              <a:rPr lang="zh-CN" altLang="en-US">
                <a:solidFill>
                  <a:srgbClr val="FF0000"/>
                </a:solidFill>
              </a:rPr>
              <a:t>硬盘</a:t>
            </a:r>
          </a:p>
        </p:txBody>
      </p:sp>
      <p:sp>
        <p:nvSpPr>
          <p:cNvPr id="22" name="TextBox 41">
            <a:extLst>
              <a:ext uri="{FF2B5EF4-FFF2-40B4-BE49-F238E27FC236}">
                <a16:creationId xmlns:a16="http://schemas.microsoft.com/office/drawing/2014/main" id="{674E7A65-ABFD-94CB-A1C2-43F897EDC4C2}"/>
              </a:ext>
            </a:extLst>
          </p:cNvPr>
          <p:cNvSpPr txBox="1"/>
          <p:nvPr>
            <p:custDataLst>
              <p:tags r:id="rId17"/>
            </p:custDataLst>
          </p:nvPr>
        </p:nvSpPr>
        <p:spPr>
          <a:xfrm>
            <a:off x="5198018" y="4558678"/>
            <a:ext cx="1717137" cy="369332"/>
          </a:xfrm>
          <a:prstGeom prst="rect">
            <a:avLst/>
          </a:prstGeom>
          <a:noFill/>
        </p:spPr>
        <p:txBody>
          <a:bodyPr wrap="none" rtlCol="0">
            <a:spAutoFit/>
          </a:bodyPr>
          <a:lstStyle/>
          <a:p>
            <a:r>
              <a:rPr lang="zh-CN" altLang="en-US">
                <a:solidFill>
                  <a:srgbClr val="FF0000"/>
                </a:solidFill>
              </a:rPr>
              <a:t>闪存盘（</a:t>
            </a:r>
            <a:r>
              <a:rPr lang="en-US" altLang="zh-CN">
                <a:solidFill>
                  <a:srgbClr val="FF0000"/>
                </a:solidFill>
              </a:rPr>
              <a:t>U</a:t>
            </a:r>
            <a:r>
              <a:rPr lang="zh-CN" altLang="en-US">
                <a:solidFill>
                  <a:srgbClr val="FF0000"/>
                </a:solidFill>
              </a:rPr>
              <a:t>盘）</a:t>
            </a:r>
          </a:p>
        </p:txBody>
      </p:sp>
      <p:sp>
        <p:nvSpPr>
          <p:cNvPr id="23" name="TextBox 42">
            <a:extLst>
              <a:ext uri="{FF2B5EF4-FFF2-40B4-BE49-F238E27FC236}">
                <a16:creationId xmlns:a16="http://schemas.microsoft.com/office/drawing/2014/main" id="{AFACDEDA-F2C1-70E3-23D1-1DFB2F53A0FB}"/>
              </a:ext>
            </a:extLst>
          </p:cNvPr>
          <p:cNvSpPr txBox="1"/>
          <p:nvPr>
            <p:custDataLst>
              <p:tags r:id="rId18"/>
            </p:custDataLst>
          </p:nvPr>
        </p:nvSpPr>
        <p:spPr>
          <a:xfrm>
            <a:off x="2802579" y="4333328"/>
            <a:ext cx="1826141" cy="338554"/>
          </a:xfrm>
          <a:prstGeom prst="rect">
            <a:avLst/>
          </a:prstGeom>
          <a:noFill/>
        </p:spPr>
        <p:txBody>
          <a:bodyPr wrap="none" rtlCol="0">
            <a:spAutoFit/>
          </a:bodyPr>
          <a:lstStyle/>
          <a:p>
            <a:r>
              <a:rPr lang="zh-CN" altLang="en-US" sz="1600" dirty="0">
                <a:solidFill>
                  <a:srgbClr val="0070C0"/>
                </a:solidFill>
              </a:rPr>
              <a:t>断电长期保存数据</a:t>
            </a:r>
          </a:p>
        </p:txBody>
      </p:sp>
      <p:sp>
        <p:nvSpPr>
          <p:cNvPr id="24" name="左大括号 23">
            <a:extLst>
              <a:ext uri="{FF2B5EF4-FFF2-40B4-BE49-F238E27FC236}">
                <a16:creationId xmlns:a16="http://schemas.microsoft.com/office/drawing/2014/main" id="{0A85BC2C-F1C5-E826-3D96-5A14CCC6B647}"/>
              </a:ext>
            </a:extLst>
          </p:cNvPr>
          <p:cNvSpPr/>
          <p:nvPr>
            <p:custDataLst>
              <p:tags r:id="rId19"/>
            </p:custDataLst>
          </p:nvPr>
        </p:nvSpPr>
        <p:spPr>
          <a:xfrm>
            <a:off x="5771098" y="3502626"/>
            <a:ext cx="332328" cy="814559"/>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5" name="TextBox 44">
            <a:extLst>
              <a:ext uri="{FF2B5EF4-FFF2-40B4-BE49-F238E27FC236}">
                <a16:creationId xmlns:a16="http://schemas.microsoft.com/office/drawing/2014/main" id="{0863A734-0704-D3CC-702F-FEB5A0F651CE}"/>
              </a:ext>
            </a:extLst>
          </p:cNvPr>
          <p:cNvSpPr txBox="1"/>
          <p:nvPr>
            <p:custDataLst>
              <p:tags r:id="rId20"/>
            </p:custDataLst>
          </p:nvPr>
        </p:nvSpPr>
        <p:spPr>
          <a:xfrm>
            <a:off x="6151327" y="3466371"/>
            <a:ext cx="3591048" cy="369332"/>
          </a:xfrm>
          <a:prstGeom prst="rect">
            <a:avLst/>
          </a:prstGeom>
          <a:noFill/>
        </p:spPr>
        <p:txBody>
          <a:bodyPr wrap="none" rtlCol="0">
            <a:spAutoFit/>
          </a:bodyPr>
          <a:lstStyle/>
          <a:p>
            <a:r>
              <a:rPr lang="zh-CN" altLang="en-US">
                <a:solidFill>
                  <a:srgbClr val="FF0000"/>
                </a:solidFill>
              </a:rPr>
              <a:t>机械硬盘</a:t>
            </a:r>
            <a:r>
              <a:rPr lang="en-US" altLang="zh-CN">
                <a:solidFill>
                  <a:srgbClr val="FF0000"/>
                </a:solidFill>
              </a:rPr>
              <a:t>HD</a:t>
            </a:r>
            <a:r>
              <a:rPr lang="en-US" altLang="zh-CN"/>
              <a:t>(</a:t>
            </a:r>
            <a:r>
              <a:rPr lang="zh-CN" altLang="en-US" sz="1600">
                <a:solidFill>
                  <a:srgbClr val="0070C0"/>
                </a:solidFill>
              </a:rPr>
              <a:t>磁性介质磁化表示</a:t>
            </a:r>
            <a:r>
              <a:rPr lang="en-US" altLang="zh-CN" sz="1600">
                <a:solidFill>
                  <a:srgbClr val="0070C0"/>
                </a:solidFill>
              </a:rPr>
              <a:t>0</a:t>
            </a:r>
            <a:r>
              <a:rPr lang="zh-CN" altLang="en-US" sz="1600">
                <a:solidFill>
                  <a:srgbClr val="0070C0"/>
                </a:solidFill>
              </a:rPr>
              <a:t>和</a:t>
            </a:r>
            <a:r>
              <a:rPr lang="en-US" altLang="zh-CN" sz="1600">
                <a:solidFill>
                  <a:srgbClr val="0070C0"/>
                </a:solidFill>
              </a:rPr>
              <a:t>1</a:t>
            </a:r>
            <a:r>
              <a:rPr lang="en-US" altLang="zh-CN"/>
              <a:t>)</a:t>
            </a:r>
            <a:endParaRPr lang="zh-CN" altLang="en-US"/>
          </a:p>
        </p:txBody>
      </p:sp>
      <p:sp>
        <p:nvSpPr>
          <p:cNvPr id="26" name="TextBox 45">
            <a:extLst>
              <a:ext uri="{FF2B5EF4-FFF2-40B4-BE49-F238E27FC236}">
                <a16:creationId xmlns:a16="http://schemas.microsoft.com/office/drawing/2014/main" id="{8C5C4AE9-6A6C-B68C-4D5B-29BABD6086E6}"/>
              </a:ext>
            </a:extLst>
          </p:cNvPr>
          <p:cNvSpPr txBox="1"/>
          <p:nvPr>
            <p:custDataLst>
              <p:tags r:id="rId21"/>
            </p:custDataLst>
          </p:nvPr>
        </p:nvSpPr>
        <p:spPr>
          <a:xfrm>
            <a:off x="6129686" y="4083476"/>
            <a:ext cx="5931432" cy="369332"/>
          </a:xfrm>
          <a:prstGeom prst="rect">
            <a:avLst/>
          </a:prstGeom>
          <a:noFill/>
        </p:spPr>
        <p:txBody>
          <a:bodyPr wrap="none" rtlCol="0">
            <a:spAutoFit/>
          </a:bodyPr>
          <a:lstStyle/>
          <a:p>
            <a:r>
              <a:rPr lang="zh-CN" altLang="en-US" dirty="0">
                <a:solidFill>
                  <a:srgbClr val="FF0000"/>
                </a:solidFill>
              </a:rPr>
              <a:t>固态硬盘</a:t>
            </a:r>
            <a:r>
              <a:rPr lang="en-US" altLang="zh-CN" dirty="0">
                <a:solidFill>
                  <a:srgbClr val="FF0000"/>
                </a:solidFill>
              </a:rPr>
              <a:t>SSD</a:t>
            </a:r>
            <a:r>
              <a:rPr lang="zh-CN" altLang="en-US" dirty="0"/>
              <a:t>（</a:t>
            </a:r>
            <a:r>
              <a:rPr lang="en-US" altLang="zh-CN" sz="1600" dirty="0">
                <a:solidFill>
                  <a:srgbClr val="0070C0"/>
                </a:solidFill>
              </a:rPr>
              <a:t>Flash</a:t>
            </a:r>
            <a:r>
              <a:rPr lang="zh-CN" altLang="en-US" sz="1600" dirty="0">
                <a:solidFill>
                  <a:srgbClr val="0070C0"/>
                </a:solidFill>
              </a:rPr>
              <a:t>芯片</a:t>
            </a:r>
            <a:r>
              <a:rPr lang="zh-CN" altLang="en-US" dirty="0"/>
              <a:t>）</a:t>
            </a:r>
            <a:r>
              <a:rPr lang="zh-CN" altLang="en-US" sz="1600" dirty="0">
                <a:solidFill>
                  <a:srgbClr val="0070C0"/>
                </a:solidFill>
              </a:rPr>
              <a:t>速度快、重量轻、能耗低、体积小</a:t>
            </a:r>
            <a:r>
              <a:rPr lang="en-US" altLang="zh-CN" sz="1600" dirty="0">
                <a:solidFill>
                  <a:srgbClr val="0070C0"/>
                </a:solidFill>
              </a:rPr>
              <a:t>  </a:t>
            </a:r>
            <a:endParaRPr lang="zh-CN" altLang="en-US" sz="1600" dirty="0">
              <a:solidFill>
                <a:srgbClr val="0070C0"/>
              </a:solidFill>
            </a:endParaRPr>
          </a:p>
        </p:txBody>
      </p:sp>
      <p:sp>
        <p:nvSpPr>
          <p:cNvPr id="27" name="TextBox 46">
            <a:extLst>
              <a:ext uri="{FF2B5EF4-FFF2-40B4-BE49-F238E27FC236}">
                <a16:creationId xmlns:a16="http://schemas.microsoft.com/office/drawing/2014/main" id="{BE45A466-38EB-17B6-CD63-E37DFB47E475}"/>
              </a:ext>
            </a:extLst>
          </p:cNvPr>
          <p:cNvSpPr txBox="1"/>
          <p:nvPr>
            <p:custDataLst>
              <p:tags r:id="rId22"/>
            </p:custDataLst>
          </p:nvPr>
        </p:nvSpPr>
        <p:spPr>
          <a:xfrm>
            <a:off x="1517723" y="6060852"/>
            <a:ext cx="1210588" cy="400110"/>
          </a:xfrm>
          <a:prstGeom prst="rect">
            <a:avLst/>
          </a:prstGeom>
          <a:noFill/>
        </p:spPr>
        <p:txBody>
          <a:bodyPr wrap="none" rtlCol="0">
            <a:spAutoFit/>
          </a:bodyPr>
          <a:lstStyle/>
          <a:p>
            <a:r>
              <a:rPr lang="zh-CN" altLang="en-US" sz="2000" dirty="0">
                <a:solidFill>
                  <a:srgbClr val="FF0000"/>
                </a:solidFill>
              </a:rPr>
              <a:t>输出设备</a:t>
            </a:r>
          </a:p>
        </p:txBody>
      </p:sp>
      <p:sp>
        <p:nvSpPr>
          <p:cNvPr id="28" name="TextBox 47">
            <a:extLst>
              <a:ext uri="{FF2B5EF4-FFF2-40B4-BE49-F238E27FC236}">
                <a16:creationId xmlns:a16="http://schemas.microsoft.com/office/drawing/2014/main" id="{D4E15CB4-40E7-353B-0287-BCFC65F3F048}"/>
              </a:ext>
            </a:extLst>
          </p:cNvPr>
          <p:cNvSpPr txBox="1"/>
          <p:nvPr>
            <p:custDataLst>
              <p:tags r:id="rId23"/>
            </p:custDataLst>
          </p:nvPr>
        </p:nvSpPr>
        <p:spPr>
          <a:xfrm>
            <a:off x="1487926" y="5454236"/>
            <a:ext cx="1210588" cy="400110"/>
          </a:xfrm>
          <a:prstGeom prst="rect">
            <a:avLst/>
          </a:prstGeom>
          <a:noFill/>
        </p:spPr>
        <p:txBody>
          <a:bodyPr wrap="none" rtlCol="0">
            <a:spAutoFit/>
          </a:bodyPr>
          <a:lstStyle/>
          <a:p>
            <a:r>
              <a:rPr lang="zh-CN" altLang="en-US" sz="2000" dirty="0">
                <a:solidFill>
                  <a:srgbClr val="FF0000"/>
                </a:solidFill>
              </a:rPr>
              <a:t>输入设备</a:t>
            </a:r>
          </a:p>
        </p:txBody>
      </p:sp>
      <p:sp>
        <p:nvSpPr>
          <p:cNvPr id="29" name="TextBox 48">
            <a:extLst>
              <a:ext uri="{FF2B5EF4-FFF2-40B4-BE49-F238E27FC236}">
                <a16:creationId xmlns:a16="http://schemas.microsoft.com/office/drawing/2014/main" id="{6FFDDE20-5072-3170-0DB2-6817FC502A49}"/>
              </a:ext>
            </a:extLst>
          </p:cNvPr>
          <p:cNvSpPr txBox="1"/>
          <p:nvPr>
            <p:custDataLst>
              <p:tags r:id="rId24"/>
            </p:custDataLst>
          </p:nvPr>
        </p:nvSpPr>
        <p:spPr>
          <a:xfrm>
            <a:off x="6827300" y="4562712"/>
            <a:ext cx="2031325" cy="338554"/>
          </a:xfrm>
          <a:prstGeom prst="rect">
            <a:avLst/>
          </a:prstGeom>
          <a:noFill/>
        </p:spPr>
        <p:txBody>
          <a:bodyPr wrap="none" rtlCol="0">
            <a:spAutoFit/>
          </a:bodyPr>
          <a:lstStyle/>
          <a:p>
            <a:r>
              <a:rPr lang="zh-CN" altLang="en-US" sz="1600">
                <a:solidFill>
                  <a:srgbClr val="0070C0"/>
                </a:solidFill>
              </a:rPr>
              <a:t>即插即用、方便携带</a:t>
            </a:r>
          </a:p>
        </p:txBody>
      </p:sp>
      <p:sp>
        <p:nvSpPr>
          <p:cNvPr id="30" name="左大括号 29">
            <a:extLst>
              <a:ext uri="{FF2B5EF4-FFF2-40B4-BE49-F238E27FC236}">
                <a16:creationId xmlns:a16="http://schemas.microsoft.com/office/drawing/2014/main" id="{95E092C0-0C1C-80A4-16DA-D46F280EE409}"/>
              </a:ext>
            </a:extLst>
          </p:cNvPr>
          <p:cNvSpPr/>
          <p:nvPr>
            <p:custDataLst>
              <p:tags r:id="rId25"/>
            </p:custDataLst>
          </p:nvPr>
        </p:nvSpPr>
        <p:spPr>
          <a:xfrm>
            <a:off x="795074" y="1423809"/>
            <a:ext cx="778213" cy="48443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13DFC260-40FB-B487-7432-8501CB834EE3}"/>
              </a:ext>
            </a:extLst>
          </p:cNvPr>
          <p:cNvGrpSpPr/>
          <p:nvPr>
            <p:custDataLst>
              <p:tags r:id="rId26"/>
            </p:custDataLst>
          </p:nvPr>
        </p:nvGrpSpPr>
        <p:grpSpPr>
          <a:xfrm>
            <a:off x="2874047" y="1427307"/>
            <a:ext cx="3177062" cy="918484"/>
            <a:chOff x="2476713" y="554806"/>
            <a:chExt cx="3177062" cy="918484"/>
          </a:xfrm>
        </p:grpSpPr>
        <p:pic>
          <p:nvPicPr>
            <p:cNvPr id="32" name="Picture 2">
              <a:extLst>
                <a:ext uri="{FF2B5EF4-FFF2-40B4-BE49-F238E27FC236}">
                  <a16:creationId xmlns:a16="http://schemas.microsoft.com/office/drawing/2014/main" id="{7CB9773F-DBE2-C8D0-8BB3-4BE25B1DDAD0}"/>
                </a:ext>
              </a:extLst>
            </p:cNvPr>
            <p:cNvPicPr>
              <a:picLocks noChangeAspect="1" noChangeArrowheads="1"/>
            </p:cNvPicPr>
            <p:nvPr>
              <p:custDataLst>
                <p:tags r:id="rId31"/>
              </p:custDataLst>
            </p:nvPr>
          </p:nvPicPr>
          <p:blipFill>
            <a:blip r:embed="rId36">
              <a:extLst>
                <a:ext uri="{28A0092B-C50C-407E-A947-70E740481C1C}">
                  <a14:useLocalDpi xmlns:a14="http://schemas.microsoft.com/office/drawing/2010/main" val="0"/>
                </a:ext>
              </a:extLst>
            </a:blip>
            <a:srcRect t="11270" r="50356" b="3759"/>
            <a:stretch>
              <a:fillRect/>
            </a:stretch>
          </p:blipFill>
          <p:spPr bwMode="auto">
            <a:xfrm>
              <a:off x="2476713" y="554806"/>
              <a:ext cx="1000784" cy="918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矩形 32">
              <a:extLst>
                <a:ext uri="{FF2B5EF4-FFF2-40B4-BE49-F238E27FC236}">
                  <a16:creationId xmlns:a16="http://schemas.microsoft.com/office/drawing/2014/main" id="{711A5873-A3D6-7345-2EBE-0256C85E83CD}"/>
                </a:ext>
              </a:extLst>
            </p:cNvPr>
            <p:cNvSpPr/>
            <p:nvPr>
              <p:custDataLst>
                <p:tags r:id="rId32"/>
              </p:custDataLst>
            </p:nvPr>
          </p:nvSpPr>
          <p:spPr>
            <a:xfrm>
              <a:off x="3430089" y="892256"/>
              <a:ext cx="2223686" cy="369332"/>
            </a:xfrm>
            <a:prstGeom prst="rect">
              <a:avLst/>
            </a:prstGeom>
          </p:spPr>
          <p:txBody>
            <a:bodyPr wrap="none">
              <a:spAutoFit/>
            </a:bodyPr>
            <a:lstStyle/>
            <a:p>
              <a:pPr algn="ctr"/>
              <a:r>
                <a:rPr lang="zh-CN" altLang="en-US" dirty="0">
                  <a:solidFill>
                    <a:srgbClr val="FF0000"/>
                  </a:solidFill>
                </a:rPr>
                <a:t>中央处理器（</a:t>
              </a:r>
              <a:r>
                <a:rPr lang="en-US" altLang="zh-CN" dirty="0">
                  <a:solidFill>
                    <a:srgbClr val="FF0000"/>
                  </a:solidFill>
                </a:rPr>
                <a:t>CPU</a:t>
              </a:r>
              <a:r>
                <a:rPr lang="zh-CN" altLang="en-US" dirty="0">
                  <a:solidFill>
                    <a:srgbClr val="FF0000"/>
                  </a:solidFill>
                </a:rPr>
                <a:t>）</a:t>
              </a:r>
              <a:endParaRPr lang="en-US" altLang="zh-CN" dirty="0">
                <a:solidFill>
                  <a:srgbClr val="FF0000"/>
                </a:solidFill>
              </a:endParaRPr>
            </a:p>
          </p:txBody>
        </p:sp>
      </p:grpSp>
      <p:sp>
        <p:nvSpPr>
          <p:cNvPr id="34" name="TextBox 54">
            <a:extLst>
              <a:ext uri="{FF2B5EF4-FFF2-40B4-BE49-F238E27FC236}">
                <a16:creationId xmlns:a16="http://schemas.microsoft.com/office/drawing/2014/main" id="{82651E01-1449-C4C9-E017-AD5F0D1AFCC6}"/>
              </a:ext>
            </a:extLst>
          </p:cNvPr>
          <p:cNvSpPr txBox="1"/>
          <p:nvPr>
            <p:custDataLst>
              <p:tags r:id="rId27"/>
            </p:custDataLst>
          </p:nvPr>
        </p:nvSpPr>
        <p:spPr>
          <a:xfrm>
            <a:off x="6211747" y="5045730"/>
            <a:ext cx="2646878" cy="338554"/>
          </a:xfrm>
          <a:prstGeom prst="rect">
            <a:avLst/>
          </a:prstGeom>
          <a:noFill/>
        </p:spPr>
        <p:txBody>
          <a:bodyPr wrap="none" rtlCol="0">
            <a:spAutoFit/>
          </a:bodyPr>
          <a:lstStyle/>
          <a:p>
            <a:r>
              <a:rPr lang="zh-CN" altLang="en-US" sz="1600" dirty="0">
                <a:solidFill>
                  <a:srgbClr val="0070C0"/>
                </a:solidFill>
              </a:rPr>
              <a:t>加快计算机执行指令的速度</a:t>
            </a:r>
          </a:p>
        </p:txBody>
      </p:sp>
      <p:sp>
        <p:nvSpPr>
          <p:cNvPr id="35" name="TextBox 55">
            <a:extLst>
              <a:ext uri="{FF2B5EF4-FFF2-40B4-BE49-F238E27FC236}">
                <a16:creationId xmlns:a16="http://schemas.microsoft.com/office/drawing/2014/main" id="{D353EA9F-33F4-E4F6-9FCC-1AC75CB74840}"/>
              </a:ext>
            </a:extLst>
          </p:cNvPr>
          <p:cNvSpPr txBox="1"/>
          <p:nvPr>
            <p:custDataLst>
              <p:tags r:id="rId28"/>
            </p:custDataLst>
          </p:nvPr>
        </p:nvSpPr>
        <p:spPr>
          <a:xfrm>
            <a:off x="2838427" y="5515187"/>
            <a:ext cx="2262158" cy="369332"/>
          </a:xfrm>
          <a:prstGeom prst="rect">
            <a:avLst/>
          </a:prstGeom>
          <a:noFill/>
        </p:spPr>
        <p:txBody>
          <a:bodyPr wrap="none" rtlCol="0">
            <a:spAutoFit/>
          </a:bodyPr>
          <a:lstStyle/>
          <a:p>
            <a:r>
              <a:rPr lang="zh-CN" altLang="en-US" dirty="0"/>
              <a:t>鼠标、键盘、扫描仪</a:t>
            </a:r>
          </a:p>
        </p:txBody>
      </p:sp>
      <p:sp>
        <p:nvSpPr>
          <p:cNvPr id="36" name="TextBox 56">
            <a:extLst>
              <a:ext uri="{FF2B5EF4-FFF2-40B4-BE49-F238E27FC236}">
                <a16:creationId xmlns:a16="http://schemas.microsoft.com/office/drawing/2014/main" id="{39998751-6319-2599-9753-2F92A683A186}"/>
              </a:ext>
            </a:extLst>
          </p:cNvPr>
          <p:cNvSpPr txBox="1"/>
          <p:nvPr>
            <p:custDataLst>
              <p:tags r:id="rId29"/>
            </p:custDataLst>
          </p:nvPr>
        </p:nvSpPr>
        <p:spPr>
          <a:xfrm>
            <a:off x="2877406" y="6072947"/>
            <a:ext cx="2492990" cy="369332"/>
          </a:xfrm>
          <a:prstGeom prst="rect">
            <a:avLst/>
          </a:prstGeom>
          <a:noFill/>
        </p:spPr>
        <p:txBody>
          <a:bodyPr wrap="none" rtlCol="0">
            <a:spAutoFit/>
          </a:bodyPr>
          <a:lstStyle/>
          <a:p>
            <a:r>
              <a:rPr lang="zh-CN" altLang="en-US" dirty="0"/>
              <a:t>显示器、打印机、音箱</a:t>
            </a:r>
          </a:p>
        </p:txBody>
      </p:sp>
      <p:sp>
        <p:nvSpPr>
          <p:cNvPr id="37" name="TextBox 61">
            <a:extLst>
              <a:ext uri="{FF2B5EF4-FFF2-40B4-BE49-F238E27FC236}">
                <a16:creationId xmlns:a16="http://schemas.microsoft.com/office/drawing/2014/main" id="{5872AD87-5CAC-D697-D66A-B816F4EAD592}"/>
              </a:ext>
            </a:extLst>
          </p:cNvPr>
          <p:cNvSpPr txBox="1"/>
          <p:nvPr>
            <p:custDataLst>
              <p:tags r:id="rId30"/>
            </p:custDataLst>
          </p:nvPr>
        </p:nvSpPr>
        <p:spPr>
          <a:xfrm>
            <a:off x="319573" y="2866207"/>
            <a:ext cx="475501" cy="1938992"/>
          </a:xfrm>
          <a:prstGeom prst="rect">
            <a:avLst/>
          </a:prstGeom>
          <a:noFill/>
        </p:spPr>
        <p:txBody>
          <a:bodyPr wrap="square" rtlCol="0">
            <a:spAutoFit/>
          </a:bodyPr>
          <a:lstStyle/>
          <a:p>
            <a:r>
              <a:rPr lang="zh-CN" altLang="en-US" sz="2400" dirty="0"/>
              <a:t>计算机硬件</a:t>
            </a:r>
          </a:p>
        </p:txBody>
      </p:sp>
    </p:spTree>
    <p:extLst>
      <p:ext uri="{BB962C8B-B14F-4D97-AF65-F5344CB8AC3E}">
        <p14:creationId xmlns:p14="http://schemas.microsoft.com/office/powerpoint/2010/main" val="23588677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5"/>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29"/>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34"/>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35"/>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P spid="9" grpId="0"/>
      <p:bldP spid="10" grpId="0"/>
      <p:bldP spid="11" grpId="0"/>
      <p:bldP spid="12" grpId="0"/>
      <p:bldP spid="14" grpId="0" animBg="1"/>
      <p:bldP spid="15" grpId="0"/>
      <p:bldP spid="16" grpId="0"/>
      <p:bldP spid="17" grpId="0"/>
      <p:bldP spid="18" grpId="0"/>
      <p:bldP spid="19" grpId="0"/>
      <p:bldP spid="20" grpId="0" animBg="1"/>
      <p:bldP spid="21" grpId="0"/>
      <p:bldP spid="22" grpId="0"/>
      <p:bldP spid="23" grpId="0"/>
      <p:bldP spid="24" grpId="0" animBg="1"/>
      <p:bldP spid="25" grpId="0"/>
      <p:bldP spid="26" grpId="0"/>
      <p:bldP spid="27" grpId="0"/>
      <p:bldP spid="28" grpId="0"/>
      <p:bldP spid="29" grpId="0"/>
      <p:bldP spid="34" grpId="0"/>
      <p:bldP spid="35" grpId="0"/>
      <p:bldP spid="3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8">
            <a:extLst>
              <a:ext uri="{FF2B5EF4-FFF2-40B4-BE49-F238E27FC236}">
                <a16:creationId xmlns:a16="http://schemas.microsoft.com/office/drawing/2014/main" id="{403BE2AD-6B7D-CCA1-DDC4-E5AB81F845BE}"/>
              </a:ext>
            </a:extLst>
          </p:cNvPr>
          <p:cNvSpPr txBox="1"/>
          <p:nvPr>
            <p:custDataLst>
              <p:tags r:id="rId1"/>
            </p:custDataLst>
          </p:nvPr>
        </p:nvSpPr>
        <p:spPr>
          <a:xfrm>
            <a:off x="190380" y="975673"/>
            <a:ext cx="11887320" cy="1129475"/>
          </a:xfrm>
          <a:prstGeom prst="plaque">
            <a:avLst/>
          </a:prstGeom>
          <a:noFill/>
          <a:ln w="38100">
            <a:solidFill>
              <a:schemeClr val="tx1"/>
            </a:solidFill>
          </a:ln>
        </p:spPr>
        <p:txBody>
          <a:bodyPr wrap="square" tIns="0" bIns="0">
            <a:spAutoFit/>
          </a:bodyPr>
          <a:lstStyle/>
          <a:p>
            <a:pPr indent="457200" fontAlgn="auto">
              <a:lnSpc>
                <a:spcPct val="150000"/>
              </a:lnSpc>
            </a:pPr>
            <a:r>
              <a:rPr lang="zh-CN" altLang="en-US" sz="2000" spc="100" dirty="0">
                <a:latin typeface="微软雅黑" panose="020B0503020204020204" charset="-122"/>
                <a:ea typeface="微软雅黑"/>
                <a:cs typeface="微软雅黑" panose="020B0503020204020204" charset="-122"/>
                <a:sym typeface="+mn-ea"/>
              </a:rPr>
              <a:t>中央处理器是整个设备的控制中枢系统和逻辑控制中心，常见的中央处理器有</a:t>
            </a:r>
            <a:r>
              <a:rPr lang="zh-CN" altLang="en-US" sz="2000" b="1" spc="100" dirty="0">
                <a:solidFill>
                  <a:srgbClr val="FF0000"/>
                </a:solidFill>
                <a:latin typeface="微软雅黑" panose="020B0503020204020204" charset="-122"/>
                <a:ea typeface="微软雅黑"/>
                <a:cs typeface="微软雅黑" panose="020B0503020204020204" charset="-122"/>
                <a:sym typeface="+mn-ea"/>
              </a:rPr>
              <a:t>苹果、三星、高通</a:t>
            </a:r>
            <a:r>
              <a:rPr lang="en-US" altLang="zh-CN" sz="2000" b="1" spc="100" dirty="0">
                <a:solidFill>
                  <a:srgbClr val="FF0000"/>
                </a:solidFill>
                <a:latin typeface="微软雅黑" panose="020B0503020204020204" charset="-122"/>
                <a:ea typeface="微软雅黑"/>
                <a:cs typeface="微软雅黑" panose="020B0503020204020204" charset="-122"/>
                <a:sym typeface="+mn-ea"/>
              </a:rPr>
              <a:t>(Qualcomm)</a:t>
            </a:r>
            <a:r>
              <a:rPr lang="zh-CN" altLang="en-US" sz="2000" b="1" spc="100" dirty="0">
                <a:solidFill>
                  <a:srgbClr val="FF0000"/>
                </a:solidFill>
                <a:latin typeface="微软雅黑" panose="020B0503020204020204" charset="-122"/>
                <a:ea typeface="微软雅黑"/>
                <a:cs typeface="微软雅黑" panose="020B0503020204020204" charset="-122"/>
                <a:sym typeface="+mn-ea"/>
              </a:rPr>
              <a:t>、英特尔</a:t>
            </a:r>
            <a:r>
              <a:rPr lang="en-US" altLang="zh-CN" sz="2000" b="1" spc="100" dirty="0">
                <a:solidFill>
                  <a:srgbClr val="FF0000"/>
                </a:solidFill>
                <a:latin typeface="微软雅黑" panose="020B0503020204020204" charset="-122"/>
                <a:ea typeface="微软雅黑"/>
                <a:cs typeface="微软雅黑" panose="020B0503020204020204" charset="-122"/>
                <a:sym typeface="+mn-ea"/>
              </a:rPr>
              <a:t>(Intel)</a:t>
            </a:r>
            <a:r>
              <a:rPr lang="zh-CN" altLang="en-US" sz="2000" b="1" spc="100" dirty="0">
                <a:solidFill>
                  <a:srgbClr val="FF0000"/>
                </a:solidFill>
                <a:latin typeface="微软雅黑" panose="020B0503020204020204" charset="-122"/>
                <a:ea typeface="微软雅黑"/>
                <a:cs typeface="微软雅黑" panose="020B0503020204020204" charset="-122"/>
                <a:sym typeface="+mn-ea"/>
              </a:rPr>
              <a:t>、英伟达</a:t>
            </a:r>
            <a:r>
              <a:rPr lang="en-US" altLang="zh-CN" sz="2000" b="1" spc="100" dirty="0">
                <a:solidFill>
                  <a:srgbClr val="FF0000"/>
                </a:solidFill>
                <a:latin typeface="微软雅黑" panose="020B0503020204020204" charset="-122"/>
                <a:ea typeface="微软雅黑"/>
                <a:cs typeface="微软雅黑" panose="020B0503020204020204" charset="-122"/>
                <a:sym typeface="+mn-ea"/>
              </a:rPr>
              <a:t>(Nvidia)</a:t>
            </a:r>
            <a:r>
              <a:rPr lang="zh-CN" altLang="en-US" sz="2000" b="1" spc="100" dirty="0">
                <a:solidFill>
                  <a:srgbClr val="FF0000"/>
                </a:solidFill>
                <a:latin typeface="微软雅黑" panose="020B0503020204020204" charset="-122"/>
                <a:ea typeface="微软雅黑"/>
                <a:cs typeface="微软雅黑" panose="020B0503020204020204" charset="-122"/>
                <a:sym typeface="+mn-ea"/>
              </a:rPr>
              <a:t>、联发科</a:t>
            </a:r>
            <a:r>
              <a:rPr lang="en-US" altLang="zh-CN" sz="2000" b="1" spc="100" dirty="0">
                <a:solidFill>
                  <a:srgbClr val="FF0000"/>
                </a:solidFill>
                <a:latin typeface="微软雅黑" panose="020B0503020204020204" charset="-122"/>
                <a:ea typeface="微软雅黑"/>
                <a:cs typeface="微软雅黑" panose="020B0503020204020204" charset="-122"/>
                <a:sym typeface="+mn-ea"/>
              </a:rPr>
              <a:t>(MTK)</a:t>
            </a:r>
            <a:r>
              <a:rPr lang="zh-CN" altLang="en-US" sz="2000" b="1" spc="100" dirty="0">
                <a:solidFill>
                  <a:srgbClr val="FF0000"/>
                </a:solidFill>
                <a:latin typeface="微软雅黑" panose="020B0503020204020204" charset="-122"/>
                <a:ea typeface="微软雅黑"/>
                <a:cs typeface="微软雅黑" panose="020B0503020204020204" charset="-122"/>
                <a:sym typeface="+mn-ea"/>
              </a:rPr>
              <a:t>，麒麟</a:t>
            </a:r>
            <a:r>
              <a:rPr lang="en-US" altLang="zh-CN" sz="2000" b="1" spc="100" dirty="0">
                <a:solidFill>
                  <a:srgbClr val="FF0000"/>
                </a:solidFill>
                <a:latin typeface="微软雅黑" panose="020B0503020204020204" charset="-122"/>
                <a:ea typeface="微软雅黑"/>
                <a:cs typeface="微软雅黑" panose="020B0503020204020204" charset="-122"/>
                <a:sym typeface="+mn-ea"/>
              </a:rPr>
              <a:t>CPU</a:t>
            </a:r>
            <a:r>
              <a:rPr lang="zh-CN" altLang="en-US" sz="2000" b="1" spc="100" dirty="0">
                <a:solidFill>
                  <a:srgbClr val="FF0000"/>
                </a:solidFill>
                <a:latin typeface="微软雅黑" panose="020B0503020204020204" charset="-122"/>
                <a:ea typeface="微软雅黑"/>
                <a:cs typeface="微软雅黑" panose="020B0503020204020204" charset="-122"/>
                <a:sym typeface="+mn-ea"/>
              </a:rPr>
              <a:t>等</a:t>
            </a:r>
            <a:r>
              <a:rPr lang="en-US" altLang="zh-CN" sz="2000" b="1" spc="100" dirty="0">
                <a:solidFill>
                  <a:srgbClr val="FF0000"/>
                </a:solidFill>
                <a:latin typeface="微软雅黑" panose="020B0503020204020204" charset="-122"/>
                <a:ea typeface="微软雅黑"/>
                <a:cs typeface="微软雅黑" panose="020B0503020204020204" charset="-122"/>
                <a:sym typeface="+mn-ea"/>
              </a:rPr>
              <a:t>……</a:t>
            </a:r>
          </a:p>
        </p:txBody>
      </p:sp>
      <p:sp>
        <p:nvSpPr>
          <p:cNvPr id="4" name="TextBox 8">
            <a:extLst>
              <a:ext uri="{FF2B5EF4-FFF2-40B4-BE49-F238E27FC236}">
                <a16:creationId xmlns:a16="http://schemas.microsoft.com/office/drawing/2014/main" id="{BA9214AD-8860-E540-F132-5964ADE0C822}"/>
              </a:ext>
            </a:extLst>
          </p:cNvPr>
          <p:cNvSpPr txBox="1"/>
          <p:nvPr>
            <p:custDataLst>
              <p:tags r:id="rId2"/>
            </p:custDataLst>
          </p:nvPr>
        </p:nvSpPr>
        <p:spPr>
          <a:xfrm>
            <a:off x="203080" y="2280639"/>
            <a:ext cx="11887320" cy="529400"/>
          </a:xfrm>
          <a:prstGeom prst="plaque">
            <a:avLst/>
          </a:prstGeom>
          <a:noFill/>
          <a:ln w="38100">
            <a:solidFill>
              <a:schemeClr val="tx1"/>
            </a:solidFill>
          </a:ln>
        </p:spPr>
        <p:txBody>
          <a:bodyPr wrap="square" tIns="0" bIns="0">
            <a:spAutoFit/>
          </a:bodyPr>
          <a:lstStyle/>
          <a:p>
            <a:pPr indent="457200" fontAlgn="auto">
              <a:lnSpc>
                <a:spcPct val="150000"/>
              </a:lnSpc>
            </a:pPr>
            <a:r>
              <a:rPr lang="zh-CN" altLang="en-US" sz="2000" spc="100" dirty="0">
                <a:solidFill>
                  <a:srgbClr val="C00000"/>
                </a:solidFill>
                <a:latin typeface="微软雅黑" panose="020B0503020204020204" charset="-122"/>
                <a:ea typeface="微软雅黑"/>
                <a:cs typeface="微软雅黑" panose="020B0503020204020204" charset="-122"/>
                <a:sym typeface="+mn-ea"/>
              </a:rPr>
              <a:t>麒麟</a:t>
            </a:r>
            <a:r>
              <a:rPr lang="en-US" altLang="zh-CN" sz="2000" spc="100" dirty="0">
                <a:solidFill>
                  <a:srgbClr val="C00000"/>
                </a:solidFill>
                <a:latin typeface="微软雅黑" panose="020B0503020204020204" charset="-122"/>
                <a:ea typeface="微软雅黑"/>
                <a:cs typeface="微软雅黑" panose="020B0503020204020204" charset="-122"/>
                <a:sym typeface="+mn-ea"/>
              </a:rPr>
              <a:t>CPU</a:t>
            </a:r>
            <a:r>
              <a:rPr lang="zh-CN" altLang="en-US" sz="2000" spc="100" dirty="0">
                <a:latin typeface="微软雅黑" panose="020B0503020204020204" charset="-122"/>
                <a:ea typeface="微软雅黑"/>
                <a:cs typeface="微软雅黑" panose="020B0503020204020204" charset="-122"/>
                <a:sym typeface="+mn-ea"/>
              </a:rPr>
              <a:t>是我国首款国产移动终端中央处理器。</a:t>
            </a:r>
            <a:endParaRPr lang="en-US" altLang="zh-CN" sz="2000" spc="100" dirty="0">
              <a:latin typeface="微软雅黑" panose="020B0503020204020204" charset="-122"/>
              <a:ea typeface="微软雅黑"/>
              <a:cs typeface="微软雅黑" panose="020B0503020204020204" charset="-122"/>
              <a:sym typeface="+mn-ea"/>
            </a:endParaRPr>
          </a:p>
        </p:txBody>
      </p:sp>
      <p:pic>
        <p:nvPicPr>
          <p:cNvPr id="5" name="图片 4">
            <a:extLst>
              <a:ext uri="{FF2B5EF4-FFF2-40B4-BE49-F238E27FC236}">
                <a16:creationId xmlns:a16="http://schemas.microsoft.com/office/drawing/2014/main" id="{D07AFCC0-C1D2-A0D5-6EE6-16501C5F4CC9}"/>
              </a:ext>
            </a:extLst>
          </p:cNvPr>
          <p:cNvPicPr>
            <a:picLocks noChangeAspect="1"/>
          </p:cNvPicPr>
          <p:nvPr>
            <p:custDataLst>
              <p:tags r:id="rId3"/>
            </p:custDataLst>
          </p:nvPr>
        </p:nvPicPr>
        <p:blipFill>
          <a:blip r:embed="rId13"/>
          <a:srcRect l="9350" t="5391" r="7850" b="1542"/>
          <a:stretch>
            <a:fillRect/>
          </a:stretch>
        </p:blipFill>
        <p:spPr>
          <a:xfrm>
            <a:off x="276044" y="2914855"/>
            <a:ext cx="2137161" cy="20797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图片 5">
            <a:extLst>
              <a:ext uri="{FF2B5EF4-FFF2-40B4-BE49-F238E27FC236}">
                <a16:creationId xmlns:a16="http://schemas.microsoft.com/office/drawing/2014/main" id="{0E3F904B-183F-F6AC-8B6E-8AC21E2BA08C}"/>
              </a:ext>
            </a:extLst>
          </p:cNvPr>
          <p:cNvPicPr>
            <a:picLocks noChangeAspect="1"/>
          </p:cNvPicPr>
          <p:nvPr>
            <p:custDataLst>
              <p:tags r:id="rId4"/>
            </p:custDataLst>
          </p:nvPr>
        </p:nvPicPr>
        <p:blipFill>
          <a:blip r:embed="rId14"/>
          <a:srcRect l="3342" t="14952" r="9054" b="13283"/>
          <a:stretch>
            <a:fillRect/>
          </a:stretch>
        </p:blipFill>
        <p:spPr>
          <a:xfrm>
            <a:off x="9491706" y="2940379"/>
            <a:ext cx="2344694" cy="19317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图片 6">
            <a:extLst>
              <a:ext uri="{FF2B5EF4-FFF2-40B4-BE49-F238E27FC236}">
                <a16:creationId xmlns:a16="http://schemas.microsoft.com/office/drawing/2014/main" id="{55CF2EC7-E8C4-EB3D-6982-E2D1D969AED0}"/>
              </a:ext>
            </a:extLst>
          </p:cNvPr>
          <p:cNvPicPr>
            <a:picLocks noChangeAspect="1"/>
          </p:cNvPicPr>
          <p:nvPr>
            <p:custDataLst>
              <p:tags r:id="rId5"/>
            </p:custDataLst>
          </p:nvPr>
        </p:nvPicPr>
        <p:blipFill>
          <a:blip r:embed="rId15"/>
          <a:srcRect l="9453" t="12204" r="11047" b="21283"/>
          <a:stretch>
            <a:fillRect/>
          </a:stretch>
        </p:blipFill>
        <p:spPr>
          <a:xfrm>
            <a:off x="3113855" y="2940379"/>
            <a:ext cx="2456579" cy="19873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图片 7">
            <a:extLst>
              <a:ext uri="{FF2B5EF4-FFF2-40B4-BE49-F238E27FC236}">
                <a16:creationId xmlns:a16="http://schemas.microsoft.com/office/drawing/2014/main" id="{DF4EF5F1-84A1-75DF-9731-FA28FB11CD13}"/>
              </a:ext>
            </a:extLst>
          </p:cNvPr>
          <p:cNvPicPr>
            <a:picLocks noChangeAspect="1"/>
          </p:cNvPicPr>
          <p:nvPr>
            <p:custDataLst>
              <p:tags r:id="rId6"/>
            </p:custDataLst>
          </p:nvPr>
        </p:nvPicPr>
        <p:blipFill>
          <a:blip r:embed="rId16"/>
          <a:srcRect l="13721" t="9886" r="7472" b="18909"/>
          <a:stretch>
            <a:fillRect/>
          </a:stretch>
        </p:blipFill>
        <p:spPr>
          <a:xfrm>
            <a:off x="8289282" y="4927724"/>
            <a:ext cx="2146300" cy="1879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图片 8">
            <a:extLst>
              <a:ext uri="{FF2B5EF4-FFF2-40B4-BE49-F238E27FC236}">
                <a16:creationId xmlns:a16="http://schemas.microsoft.com/office/drawing/2014/main" id="{883AD90C-C2FB-5975-79C5-00C3319875FC}"/>
              </a:ext>
            </a:extLst>
          </p:cNvPr>
          <p:cNvPicPr>
            <a:picLocks noChangeAspect="1"/>
          </p:cNvPicPr>
          <p:nvPr>
            <p:custDataLst>
              <p:tags r:id="rId7"/>
            </p:custDataLst>
          </p:nvPr>
        </p:nvPicPr>
        <p:blipFill>
          <a:blip r:embed="rId17"/>
          <a:srcRect l="4834" t="19357" r="7649" b="18797"/>
          <a:stretch>
            <a:fillRect/>
          </a:stretch>
        </p:blipFill>
        <p:spPr>
          <a:xfrm>
            <a:off x="6134040" y="2940379"/>
            <a:ext cx="2794060" cy="19299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图片 9">
            <a:extLst>
              <a:ext uri="{FF2B5EF4-FFF2-40B4-BE49-F238E27FC236}">
                <a16:creationId xmlns:a16="http://schemas.microsoft.com/office/drawing/2014/main" id="{B0BCB4D1-577E-0149-D76D-A30779CEE76C}"/>
              </a:ext>
            </a:extLst>
          </p:cNvPr>
          <p:cNvPicPr>
            <a:picLocks noChangeAspect="1"/>
          </p:cNvPicPr>
          <p:nvPr>
            <p:custDataLst>
              <p:tags r:id="rId8"/>
            </p:custDataLst>
          </p:nvPr>
        </p:nvPicPr>
        <p:blipFill>
          <a:blip r:embed="rId18"/>
          <a:srcRect l="10767" t="9953" r="9224" b="8450"/>
          <a:stretch>
            <a:fillRect/>
          </a:stretch>
        </p:blipFill>
        <p:spPr>
          <a:xfrm>
            <a:off x="5177007" y="4994564"/>
            <a:ext cx="1939466" cy="19738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图片 10">
            <a:extLst>
              <a:ext uri="{FF2B5EF4-FFF2-40B4-BE49-F238E27FC236}">
                <a16:creationId xmlns:a16="http://schemas.microsoft.com/office/drawing/2014/main" id="{29FD5528-1FAD-8B60-B0D1-A7FF7E15A0D8}"/>
              </a:ext>
            </a:extLst>
          </p:cNvPr>
          <p:cNvPicPr>
            <a:picLocks noChangeAspect="1"/>
          </p:cNvPicPr>
          <p:nvPr>
            <p:custDataLst>
              <p:tags r:id="rId9"/>
            </p:custDataLst>
          </p:nvPr>
        </p:nvPicPr>
        <p:blipFill>
          <a:blip r:embed="rId19"/>
          <a:srcRect l="9284" t="10973" r="11959" b="13773"/>
          <a:stretch>
            <a:fillRect/>
          </a:stretch>
        </p:blipFill>
        <p:spPr>
          <a:xfrm>
            <a:off x="1972198" y="4994564"/>
            <a:ext cx="2032000" cy="20066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文本框 11">
            <a:extLst>
              <a:ext uri="{FF2B5EF4-FFF2-40B4-BE49-F238E27FC236}">
                <a16:creationId xmlns:a16="http://schemas.microsoft.com/office/drawing/2014/main" id="{B785F299-22C1-43D0-7605-04FAAD2FC12F}"/>
              </a:ext>
            </a:extLst>
          </p:cNvPr>
          <p:cNvSpPr txBox="1"/>
          <p:nvPr/>
        </p:nvSpPr>
        <p:spPr>
          <a:xfrm>
            <a:off x="847929" y="272521"/>
            <a:ext cx="3845991" cy="646331"/>
          </a:xfrm>
          <a:prstGeom prst="rect">
            <a:avLst/>
          </a:prstGeom>
          <a:noFill/>
        </p:spPr>
        <p:txBody>
          <a:bodyPr wrap="square" rtlCol="0" anchor="t">
            <a:spAutoFit/>
          </a:bodyPr>
          <a:lstStyle/>
          <a:p>
            <a:r>
              <a:rPr lang="zh-CN" altLang="en-US" sz="3600" dirty="0">
                <a:latin typeface="华文行楷" panose="02010800040101010101" pitchFamily="2" charset="-122"/>
                <a:ea typeface="华文行楷" panose="02010800040101010101" pitchFamily="2" charset="-122"/>
              </a:rPr>
              <a:t>中央处理器</a:t>
            </a:r>
            <a:r>
              <a:rPr lang="en-US" altLang="zh-CN" sz="3600" dirty="0">
                <a:latin typeface="华文行楷" panose="02010800040101010101" pitchFamily="2" charset="-122"/>
                <a:ea typeface="华文行楷" panose="02010800040101010101" pitchFamily="2" charset="-122"/>
              </a:rPr>
              <a:t>CPU</a:t>
            </a:r>
          </a:p>
        </p:txBody>
      </p:sp>
      <p:grpSp>
        <p:nvGrpSpPr>
          <p:cNvPr id="13" name="组合 12">
            <a:extLst>
              <a:ext uri="{FF2B5EF4-FFF2-40B4-BE49-F238E27FC236}">
                <a16:creationId xmlns:a16="http://schemas.microsoft.com/office/drawing/2014/main" id="{DC08D484-58D9-B785-5045-81DBC2EC9062}"/>
              </a:ext>
            </a:extLst>
          </p:cNvPr>
          <p:cNvGrpSpPr/>
          <p:nvPr/>
        </p:nvGrpSpPr>
        <p:grpSpPr>
          <a:xfrm>
            <a:off x="233015" y="365392"/>
            <a:ext cx="440753" cy="336228"/>
            <a:chOff x="233015" y="365392"/>
            <a:chExt cx="440753" cy="336228"/>
          </a:xfrm>
        </p:grpSpPr>
        <p:sp>
          <p:nvSpPr>
            <p:cNvPr id="14" name="矩形: 圆角 13">
              <a:extLst>
                <a:ext uri="{FF2B5EF4-FFF2-40B4-BE49-F238E27FC236}">
                  <a16:creationId xmlns:a16="http://schemas.microsoft.com/office/drawing/2014/main" id="{4A6F1BDB-E17D-5C5F-2CB6-A98540916C26}"/>
                </a:ext>
              </a:extLst>
            </p:cNvPr>
            <p:cNvSpPr/>
            <p:nvPr>
              <p:custDataLst>
                <p:tags r:id="rId10"/>
              </p:custDataLst>
            </p:nvPr>
          </p:nvSpPr>
          <p:spPr>
            <a:xfrm rot="2700000">
              <a:off x="233015" y="365392"/>
              <a:ext cx="336228" cy="336228"/>
            </a:xfrm>
            <a:prstGeom prst="roundRect">
              <a:avLst/>
            </a:prstGeom>
            <a:noFill/>
            <a:ln w="38100">
              <a:solidFill>
                <a:srgbClr val="334A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
          <p:nvSpPr>
            <p:cNvPr id="15" name="矩形: 圆角 14">
              <a:extLst>
                <a:ext uri="{FF2B5EF4-FFF2-40B4-BE49-F238E27FC236}">
                  <a16:creationId xmlns:a16="http://schemas.microsoft.com/office/drawing/2014/main" id="{B0A0C62D-ED10-8A1A-E261-1704E7625E44}"/>
                </a:ext>
              </a:extLst>
            </p:cNvPr>
            <p:cNvSpPr/>
            <p:nvPr>
              <p:custDataLst>
                <p:tags r:id="rId11"/>
              </p:custDataLst>
            </p:nvPr>
          </p:nvSpPr>
          <p:spPr>
            <a:xfrm rot="2700000">
              <a:off x="337540" y="365392"/>
              <a:ext cx="336228" cy="336228"/>
            </a:xfrm>
            <a:prstGeom prst="roundRect">
              <a:avLst/>
            </a:prstGeom>
            <a:solidFill>
              <a:srgbClr val="FCA2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grpSp>
    </p:spTree>
    <p:extLst>
      <p:ext uri="{BB962C8B-B14F-4D97-AF65-F5344CB8AC3E}">
        <p14:creationId xmlns:p14="http://schemas.microsoft.com/office/powerpoint/2010/main" val="35093601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8">
            <a:extLst>
              <a:ext uri="{FF2B5EF4-FFF2-40B4-BE49-F238E27FC236}">
                <a16:creationId xmlns:a16="http://schemas.microsoft.com/office/drawing/2014/main" id="{DCD3B881-2C98-CE3A-60D1-A1BDF25A7B38}"/>
              </a:ext>
            </a:extLst>
          </p:cNvPr>
          <p:cNvSpPr txBox="1"/>
          <p:nvPr>
            <p:custDataLst>
              <p:tags r:id="rId1"/>
            </p:custDataLst>
          </p:nvPr>
        </p:nvSpPr>
        <p:spPr>
          <a:xfrm>
            <a:off x="638879" y="951125"/>
            <a:ext cx="11066900" cy="635246"/>
          </a:xfrm>
          <a:prstGeom prst="plaque">
            <a:avLst/>
          </a:prstGeom>
          <a:noFill/>
          <a:ln w="38100">
            <a:solidFill>
              <a:schemeClr val="tx1"/>
            </a:solidFill>
          </a:ln>
        </p:spPr>
        <p:txBody>
          <a:bodyPr wrap="square" tIns="0" bIns="0">
            <a:spAutoFit/>
          </a:bodyPr>
          <a:lstStyle/>
          <a:p>
            <a:pPr indent="457200" fontAlgn="auto">
              <a:lnSpc>
                <a:spcPct val="150000"/>
              </a:lnSpc>
            </a:pPr>
            <a:r>
              <a:rPr lang="zh-CN" altLang="en-US" sz="2400" spc="100" dirty="0">
                <a:latin typeface="微软雅黑" panose="020B0503020204020204" charset="-122"/>
                <a:ea typeface="微软雅黑"/>
                <a:cs typeface="微软雅黑" panose="020B0503020204020204" charset="-122"/>
                <a:sym typeface="植物" panose="020B0603050302020204" pitchFamily="34" charset="2"/>
              </a:rPr>
              <a:t>移动终端的操作系统主要有安卓系统、苹果</a:t>
            </a:r>
            <a:r>
              <a:rPr lang="en-US" altLang="zh-CN" sz="2400" spc="100" dirty="0">
                <a:latin typeface="微软雅黑" panose="020B0503020204020204" charset="-122"/>
                <a:ea typeface="微软雅黑"/>
                <a:cs typeface="微软雅黑" panose="020B0503020204020204" charset="-122"/>
                <a:sym typeface="植物" panose="020B0603050302020204" pitchFamily="34" charset="2"/>
              </a:rPr>
              <a:t>IOS</a:t>
            </a:r>
            <a:r>
              <a:rPr lang="zh-CN" altLang="en-US" sz="2400" spc="100" dirty="0">
                <a:latin typeface="微软雅黑" panose="020B0503020204020204" charset="-122"/>
                <a:ea typeface="微软雅黑"/>
                <a:cs typeface="微软雅黑" panose="020B0503020204020204" charset="-122"/>
                <a:sym typeface="植物" panose="020B0603050302020204" pitchFamily="34" charset="2"/>
              </a:rPr>
              <a:t>系统、</a:t>
            </a:r>
            <a:r>
              <a:rPr lang="en-US" altLang="zh-CN" sz="2400" spc="100" dirty="0">
                <a:latin typeface="微软雅黑" panose="020B0503020204020204" charset="-122"/>
                <a:ea typeface="微软雅黑"/>
                <a:cs typeface="微软雅黑" panose="020B0503020204020204" charset="-122"/>
                <a:sym typeface="植物" panose="020B0603050302020204" pitchFamily="34" charset="2"/>
              </a:rPr>
              <a:t>Windows</a:t>
            </a:r>
            <a:r>
              <a:rPr lang="zh-CN" altLang="en-US" sz="2400" spc="100" dirty="0">
                <a:latin typeface="微软雅黑" panose="020B0503020204020204" charset="-122"/>
                <a:ea typeface="微软雅黑"/>
                <a:cs typeface="微软雅黑" panose="020B0503020204020204" charset="-122"/>
                <a:sym typeface="植物" panose="020B0603050302020204" pitchFamily="34" charset="2"/>
              </a:rPr>
              <a:t>系统等。</a:t>
            </a:r>
          </a:p>
        </p:txBody>
      </p:sp>
      <p:sp>
        <p:nvSpPr>
          <p:cNvPr id="7" name="文本框 6">
            <a:extLst>
              <a:ext uri="{FF2B5EF4-FFF2-40B4-BE49-F238E27FC236}">
                <a16:creationId xmlns:a16="http://schemas.microsoft.com/office/drawing/2014/main" id="{6BA42B5E-6119-C79E-931C-C3362711F953}"/>
              </a:ext>
            </a:extLst>
          </p:cNvPr>
          <p:cNvSpPr txBox="1"/>
          <p:nvPr/>
        </p:nvSpPr>
        <p:spPr>
          <a:xfrm>
            <a:off x="847930" y="272521"/>
            <a:ext cx="2223566" cy="646331"/>
          </a:xfrm>
          <a:prstGeom prst="rect">
            <a:avLst/>
          </a:prstGeom>
          <a:noFill/>
        </p:spPr>
        <p:txBody>
          <a:bodyPr wrap="square" rtlCol="0" anchor="t">
            <a:spAutoFit/>
          </a:bodyPr>
          <a:lstStyle/>
          <a:p>
            <a:r>
              <a:rPr lang="zh-CN" altLang="en-US" sz="3600" dirty="0">
                <a:latin typeface="华文行楷" panose="02010800040101010101" pitchFamily="2" charset="-122"/>
                <a:ea typeface="华文行楷" panose="02010800040101010101" pitchFamily="2" charset="-122"/>
              </a:rPr>
              <a:t>操作系统</a:t>
            </a:r>
          </a:p>
        </p:txBody>
      </p:sp>
      <p:grpSp>
        <p:nvGrpSpPr>
          <p:cNvPr id="8" name="组合 7">
            <a:extLst>
              <a:ext uri="{FF2B5EF4-FFF2-40B4-BE49-F238E27FC236}">
                <a16:creationId xmlns:a16="http://schemas.microsoft.com/office/drawing/2014/main" id="{2D361E20-5639-B8CC-D27E-D9E1B498EDDF}"/>
              </a:ext>
            </a:extLst>
          </p:cNvPr>
          <p:cNvGrpSpPr/>
          <p:nvPr/>
        </p:nvGrpSpPr>
        <p:grpSpPr>
          <a:xfrm>
            <a:off x="233015" y="365392"/>
            <a:ext cx="440753" cy="336228"/>
            <a:chOff x="233015" y="365392"/>
            <a:chExt cx="440753" cy="336228"/>
          </a:xfrm>
        </p:grpSpPr>
        <p:sp>
          <p:nvSpPr>
            <p:cNvPr id="9" name="矩形: 圆角 8">
              <a:extLst>
                <a:ext uri="{FF2B5EF4-FFF2-40B4-BE49-F238E27FC236}">
                  <a16:creationId xmlns:a16="http://schemas.microsoft.com/office/drawing/2014/main" id="{5D477D82-E067-763D-4BD1-EBCC97190194}"/>
                </a:ext>
              </a:extLst>
            </p:cNvPr>
            <p:cNvSpPr/>
            <p:nvPr>
              <p:custDataLst>
                <p:tags r:id="rId10"/>
              </p:custDataLst>
            </p:nvPr>
          </p:nvSpPr>
          <p:spPr>
            <a:xfrm rot="2700000">
              <a:off x="233015" y="365392"/>
              <a:ext cx="336228" cy="336228"/>
            </a:xfrm>
            <a:prstGeom prst="roundRect">
              <a:avLst/>
            </a:prstGeom>
            <a:noFill/>
            <a:ln w="38100">
              <a:solidFill>
                <a:srgbClr val="334A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
          <p:nvSpPr>
            <p:cNvPr id="10" name="矩形: 圆角 9">
              <a:extLst>
                <a:ext uri="{FF2B5EF4-FFF2-40B4-BE49-F238E27FC236}">
                  <a16:creationId xmlns:a16="http://schemas.microsoft.com/office/drawing/2014/main" id="{9B825FF7-227F-9098-92AA-CAC845B096F2}"/>
                </a:ext>
              </a:extLst>
            </p:cNvPr>
            <p:cNvSpPr/>
            <p:nvPr>
              <p:custDataLst>
                <p:tags r:id="rId11"/>
              </p:custDataLst>
            </p:nvPr>
          </p:nvSpPr>
          <p:spPr>
            <a:xfrm rot="2700000">
              <a:off x="337540" y="365392"/>
              <a:ext cx="336228" cy="336228"/>
            </a:xfrm>
            <a:prstGeom prst="roundRect">
              <a:avLst/>
            </a:prstGeom>
            <a:solidFill>
              <a:srgbClr val="FCA2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grpSp>
      <p:pic>
        <p:nvPicPr>
          <p:cNvPr id="11" name="图片 10">
            <a:extLst>
              <a:ext uri="{FF2B5EF4-FFF2-40B4-BE49-F238E27FC236}">
                <a16:creationId xmlns:a16="http://schemas.microsoft.com/office/drawing/2014/main" id="{C818B2C3-B949-74A3-FA33-39FCB19CA700}"/>
              </a:ext>
            </a:extLst>
          </p:cNvPr>
          <p:cNvPicPr>
            <a:picLocks noChangeAspect="1"/>
          </p:cNvPicPr>
          <p:nvPr>
            <p:custDataLst>
              <p:tags r:id="rId2"/>
            </p:custDataLst>
          </p:nvPr>
        </p:nvPicPr>
        <p:blipFill>
          <a:blip r:embed="rId13"/>
          <a:stretch>
            <a:fillRect/>
          </a:stretch>
        </p:blipFill>
        <p:spPr>
          <a:xfrm>
            <a:off x="651510" y="2358390"/>
            <a:ext cx="2468880" cy="4302760"/>
          </a:xfrm>
          <a:prstGeom prst="rect">
            <a:avLst/>
          </a:prstGeom>
        </p:spPr>
      </p:pic>
      <p:sp>
        <p:nvSpPr>
          <p:cNvPr id="12" name="文本框 11">
            <a:extLst>
              <a:ext uri="{FF2B5EF4-FFF2-40B4-BE49-F238E27FC236}">
                <a16:creationId xmlns:a16="http://schemas.microsoft.com/office/drawing/2014/main" id="{5EEDB8C6-B826-5DA2-BD4A-FBA6DF29185B}"/>
              </a:ext>
            </a:extLst>
          </p:cNvPr>
          <p:cNvSpPr txBox="1"/>
          <p:nvPr>
            <p:custDataLst>
              <p:tags r:id="rId3"/>
            </p:custDataLst>
          </p:nvPr>
        </p:nvSpPr>
        <p:spPr>
          <a:xfrm>
            <a:off x="524510" y="1740535"/>
            <a:ext cx="2824480" cy="460375"/>
          </a:xfrm>
          <a:prstGeom prst="rect">
            <a:avLst/>
          </a:prstGeom>
          <a:noFill/>
        </p:spPr>
        <p:txBody>
          <a:bodyPr wrap="none" rtlCol="0" anchor="t">
            <a:spAutoFit/>
          </a:bodyPr>
          <a:lstStyle/>
          <a:p>
            <a:pPr algn="just"/>
            <a:r>
              <a:rPr lang="en-US" sz="2400">
                <a:latin typeface="阿里巴巴普惠体 R" panose="00020600040101010101" pitchFamily="18" charset="-122"/>
                <a:ea typeface="阿里巴巴普惠体 R" panose="00020600040101010101" pitchFamily="18" charset="-122"/>
                <a:sym typeface="+mn-ea"/>
              </a:rPr>
              <a:t>1.</a:t>
            </a:r>
            <a:r>
              <a:rPr lang="zh-CN" altLang="en-US" sz="2400">
                <a:latin typeface="阿里巴巴普惠体 R" panose="00020600040101010101" pitchFamily="18" charset="-122"/>
                <a:ea typeface="阿里巴巴普惠体 R" panose="00020600040101010101" pitchFamily="18" charset="-122"/>
                <a:sym typeface="+mn-ea"/>
              </a:rPr>
              <a:t>安卓（</a:t>
            </a:r>
            <a:r>
              <a:rPr lang="en-US" altLang="zh-CN" sz="2400">
                <a:latin typeface="阿里巴巴普惠体 R" panose="00020600040101010101" pitchFamily="18" charset="-122"/>
                <a:ea typeface="阿里巴巴普惠体 R" panose="00020600040101010101" pitchFamily="18" charset="-122"/>
                <a:sym typeface="+mn-ea"/>
              </a:rPr>
              <a:t>Android</a:t>
            </a:r>
            <a:r>
              <a:rPr lang="zh-CN" altLang="en-US" sz="2400">
                <a:latin typeface="阿里巴巴普惠体 R" panose="00020600040101010101" pitchFamily="18" charset="-122"/>
                <a:ea typeface="阿里巴巴普惠体 R" panose="00020600040101010101" pitchFamily="18" charset="-122"/>
                <a:sym typeface="+mn-ea"/>
              </a:rPr>
              <a:t>）</a:t>
            </a:r>
          </a:p>
        </p:txBody>
      </p:sp>
      <p:sp>
        <p:nvSpPr>
          <p:cNvPr id="13" name="文本框 12">
            <a:extLst>
              <a:ext uri="{FF2B5EF4-FFF2-40B4-BE49-F238E27FC236}">
                <a16:creationId xmlns:a16="http://schemas.microsoft.com/office/drawing/2014/main" id="{571B3147-4B4E-5429-4410-DDB83597FA5D}"/>
              </a:ext>
            </a:extLst>
          </p:cNvPr>
          <p:cNvSpPr txBox="1"/>
          <p:nvPr>
            <p:custDataLst>
              <p:tags r:id="rId4"/>
            </p:custDataLst>
          </p:nvPr>
        </p:nvSpPr>
        <p:spPr>
          <a:xfrm>
            <a:off x="3679190" y="1705610"/>
            <a:ext cx="2140585" cy="460375"/>
          </a:xfrm>
          <a:prstGeom prst="rect">
            <a:avLst/>
          </a:prstGeom>
          <a:noFill/>
        </p:spPr>
        <p:txBody>
          <a:bodyPr wrap="none" rtlCol="0" anchor="t">
            <a:spAutoFit/>
          </a:bodyPr>
          <a:lstStyle/>
          <a:p>
            <a:pPr algn="just"/>
            <a:r>
              <a:rPr lang="en-US" sz="2400">
                <a:latin typeface="阿里巴巴普惠体 R" panose="00020600040101010101" pitchFamily="18" charset="-122"/>
                <a:ea typeface="阿里巴巴普惠体 R" panose="00020600040101010101" pitchFamily="18" charset="-122"/>
                <a:sym typeface="+mn-ea"/>
              </a:rPr>
              <a:t>2.</a:t>
            </a:r>
            <a:r>
              <a:rPr lang="zh-CN" altLang="en-US" sz="2400">
                <a:latin typeface="阿里巴巴普惠体 R" panose="00020600040101010101" pitchFamily="18" charset="-122"/>
                <a:ea typeface="阿里巴巴普惠体 R" panose="00020600040101010101" pitchFamily="18" charset="-122"/>
                <a:sym typeface="+mn-ea"/>
              </a:rPr>
              <a:t>苹果（</a:t>
            </a:r>
            <a:r>
              <a:rPr lang="en-US" altLang="zh-CN" sz="2400">
                <a:latin typeface="阿里巴巴普惠体 R" panose="00020600040101010101" pitchFamily="18" charset="-122"/>
                <a:ea typeface="阿里巴巴普惠体 R" panose="00020600040101010101" pitchFamily="18" charset="-122"/>
                <a:sym typeface="+mn-ea"/>
              </a:rPr>
              <a:t>iOS</a:t>
            </a:r>
            <a:r>
              <a:rPr lang="zh-CN" altLang="en-US" sz="2400">
                <a:latin typeface="阿里巴巴普惠体 R" panose="00020600040101010101" pitchFamily="18" charset="-122"/>
                <a:ea typeface="阿里巴巴普惠体 R" panose="00020600040101010101" pitchFamily="18" charset="-122"/>
                <a:sym typeface="+mn-ea"/>
              </a:rPr>
              <a:t>）</a:t>
            </a:r>
          </a:p>
        </p:txBody>
      </p:sp>
      <p:sp>
        <p:nvSpPr>
          <p:cNvPr id="14" name="文本框 13">
            <a:extLst>
              <a:ext uri="{FF2B5EF4-FFF2-40B4-BE49-F238E27FC236}">
                <a16:creationId xmlns:a16="http://schemas.microsoft.com/office/drawing/2014/main" id="{9ACD1EFC-8E5B-830B-8A13-84E2F5984680}"/>
              </a:ext>
            </a:extLst>
          </p:cNvPr>
          <p:cNvSpPr txBox="1"/>
          <p:nvPr>
            <p:custDataLst>
              <p:tags r:id="rId5"/>
            </p:custDataLst>
          </p:nvPr>
        </p:nvSpPr>
        <p:spPr>
          <a:xfrm>
            <a:off x="6022975" y="1740535"/>
            <a:ext cx="1852930" cy="460375"/>
          </a:xfrm>
          <a:prstGeom prst="rect">
            <a:avLst/>
          </a:prstGeom>
          <a:noFill/>
        </p:spPr>
        <p:txBody>
          <a:bodyPr wrap="none" rtlCol="0" anchor="t">
            <a:spAutoFit/>
          </a:bodyPr>
          <a:lstStyle/>
          <a:p>
            <a:r>
              <a:rPr lang="en-US" sz="2400">
                <a:latin typeface="阿里巴巴普惠体 R" panose="00020600040101010101" pitchFamily="18" charset="-122"/>
                <a:ea typeface="阿里巴巴普惠体 R" panose="00020600040101010101" pitchFamily="18" charset="-122"/>
                <a:sym typeface="+mn-ea"/>
              </a:rPr>
              <a:t>3.Windows </a:t>
            </a:r>
            <a:endParaRPr lang="en-US" altLang="en-US" sz="2400">
              <a:latin typeface="阿里巴巴普惠体 R" panose="00020600040101010101" pitchFamily="18" charset="-122"/>
              <a:ea typeface="阿里巴巴普惠体 R" panose="00020600040101010101" pitchFamily="18" charset="-122"/>
              <a:sym typeface="+mn-ea"/>
            </a:endParaRPr>
          </a:p>
        </p:txBody>
      </p:sp>
      <p:pic>
        <p:nvPicPr>
          <p:cNvPr id="15" name="图片 14">
            <a:extLst>
              <a:ext uri="{FF2B5EF4-FFF2-40B4-BE49-F238E27FC236}">
                <a16:creationId xmlns:a16="http://schemas.microsoft.com/office/drawing/2014/main" id="{07CB2DF1-2882-79D0-FF11-8E97E1467847}"/>
              </a:ext>
            </a:extLst>
          </p:cNvPr>
          <p:cNvPicPr/>
          <p:nvPr>
            <p:custDataLst>
              <p:tags r:id="rId6"/>
            </p:custDataLst>
          </p:nvPr>
        </p:nvPicPr>
        <p:blipFill>
          <a:blip r:embed="rId14"/>
          <a:stretch>
            <a:fillRect/>
          </a:stretch>
        </p:blipFill>
        <p:spPr>
          <a:xfrm>
            <a:off x="3475990" y="2379345"/>
            <a:ext cx="2016125" cy="4363720"/>
          </a:xfrm>
          <a:prstGeom prst="rect">
            <a:avLst/>
          </a:prstGeom>
          <a:noFill/>
          <a:ln w="9525">
            <a:noFill/>
          </a:ln>
        </p:spPr>
      </p:pic>
      <p:pic>
        <p:nvPicPr>
          <p:cNvPr id="16" name="图片 15">
            <a:extLst>
              <a:ext uri="{FF2B5EF4-FFF2-40B4-BE49-F238E27FC236}">
                <a16:creationId xmlns:a16="http://schemas.microsoft.com/office/drawing/2014/main" id="{F68E8E08-812E-38AA-37E4-2220E778125A}"/>
              </a:ext>
            </a:extLst>
          </p:cNvPr>
          <p:cNvPicPr>
            <a:picLocks noChangeAspect="1"/>
          </p:cNvPicPr>
          <p:nvPr>
            <p:custDataLst>
              <p:tags r:id="rId7"/>
            </p:custDataLst>
          </p:nvPr>
        </p:nvPicPr>
        <p:blipFill>
          <a:blip r:embed="rId15"/>
          <a:stretch>
            <a:fillRect/>
          </a:stretch>
        </p:blipFill>
        <p:spPr>
          <a:xfrm>
            <a:off x="6028690" y="2358390"/>
            <a:ext cx="2583180" cy="4302760"/>
          </a:xfrm>
          <a:prstGeom prst="rect">
            <a:avLst/>
          </a:prstGeom>
        </p:spPr>
      </p:pic>
      <p:pic>
        <p:nvPicPr>
          <p:cNvPr id="17" name="图片 16">
            <a:extLst>
              <a:ext uri="{FF2B5EF4-FFF2-40B4-BE49-F238E27FC236}">
                <a16:creationId xmlns:a16="http://schemas.microsoft.com/office/drawing/2014/main" id="{1A86ADBD-8048-8E7E-D0AF-9D50E717C6AB}"/>
              </a:ext>
            </a:extLst>
          </p:cNvPr>
          <p:cNvPicPr/>
          <p:nvPr>
            <p:custDataLst>
              <p:tags r:id="rId8"/>
            </p:custDataLst>
          </p:nvPr>
        </p:nvPicPr>
        <p:blipFill>
          <a:blip r:embed="rId16"/>
          <a:stretch>
            <a:fillRect/>
          </a:stretch>
        </p:blipFill>
        <p:spPr>
          <a:xfrm>
            <a:off x="9148445" y="2379345"/>
            <a:ext cx="1917065" cy="4260215"/>
          </a:xfrm>
          <a:prstGeom prst="rect">
            <a:avLst/>
          </a:prstGeom>
          <a:noFill/>
          <a:ln w="9525">
            <a:noFill/>
          </a:ln>
        </p:spPr>
      </p:pic>
      <p:sp>
        <p:nvSpPr>
          <p:cNvPr id="18" name="文本框 17">
            <a:extLst>
              <a:ext uri="{FF2B5EF4-FFF2-40B4-BE49-F238E27FC236}">
                <a16:creationId xmlns:a16="http://schemas.microsoft.com/office/drawing/2014/main" id="{04BE41B5-BF96-CA00-EF1C-DA0A9C0D7D9F}"/>
              </a:ext>
            </a:extLst>
          </p:cNvPr>
          <p:cNvSpPr txBox="1"/>
          <p:nvPr>
            <p:custDataLst>
              <p:tags r:id="rId9"/>
            </p:custDataLst>
          </p:nvPr>
        </p:nvSpPr>
        <p:spPr>
          <a:xfrm>
            <a:off x="8964295" y="1740535"/>
            <a:ext cx="3092450" cy="460375"/>
          </a:xfrm>
          <a:prstGeom prst="rect">
            <a:avLst/>
          </a:prstGeom>
          <a:noFill/>
        </p:spPr>
        <p:txBody>
          <a:bodyPr wrap="none" rtlCol="0" anchor="t">
            <a:spAutoFit/>
          </a:bodyPr>
          <a:lstStyle/>
          <a:p>
            <a:pPr algn="l"/>
            <a:r>
              <a:rPr lang="en-US" sz="2400">
                <a:latin typeface="阿里巴巴普惠体 R" panose="00020600040101010101" pitchFamily="18" charset="-122"/>
                <a:ea typeface="阿里巴巴普惠体 R" panose="00020600040101010101" pitchFamily="18" charset="-122"/>
                <a:sym typeface="+mn-ea"/>
              </a:rPr>
              <a:t>4.鸿蒙(HarmonyOS) </a:t>
            </a:r>
            <a:endParaRPr lang="en-US" altLang="en-US" sz="2400">
              <a:latin typeface="阿里巴巴普惠体 R" panose="00020600040101010101" pitchFamily="18" charset="-122"/>
              <a:ea typeface="阿里巴巴普惠体 R" panose="00020600040101010101" pitchFamily="18" charset="-122"/>
              <a:sym typeface="+mn-ea"/>
            </a:endParaRPr>
          </a:p>
        </p:txBody>
      </p:sp>
    </p:spTree>
    <p:extLst>
      <p:ext uri="{BB962C8B-B14F-4D97-AF65-F5344CB8AC3E}">
        <p14:creationId xmlns:p14="http://schemas.microsoft.com/office/powerpoint/2010/main" val="2162166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67EF1C4-AFA0-11AE-DB24-7DEAD119F2BE}"/>
              </a:ext>
            </a:extLst>
          </p:cNvPr>
          <p:cNvGrpSpPr/>
          <p:nvPr>
            <p:custDataLst>
              <p:tags r:id="rId1"/>
            </p:custDataLst>
          </p:nvPr>
        </p:nvGrpSpPr>
        <p:grpSpPr>
          <a:xfrm>
            <a:off x="2209132" y="193040"/>
            <a:ext cx="6231605" cy="747833"/>
            <a:chOff x="3441739" y="229521"/>
            <a:chExt cx="5371199" cy="747833"/>
          </a:xfrm>
          <a:solidFill>
            <a:schemeClr val="tx1"/>
          </a:solidFill>
        </p:grpSpPr>
        <p:sp>
          <p:nvSpPr>
            <p:cNvPr id="3" name="对角圆角矩形 3">
              <a:extLst>
                <a:ext uri="{FF2B5EF4-FFF2-40B4-BE49-F238E27FC236}">
                  <a16:creationId xmlns:a16="http://schemas.microsoft.com/office/drawing/2014/main" id="{D56F6355-86EF-15FC-7C11-DB3DB8B0EBA2}"/>
                </a:ext>
              </a:extLst>
            </p:cNvPr>
            <p:cNvSpPr/>
            <p:nvPr>
              <p:custDataLst>
                <p:tags r:id="rId4"/>
              </p:custDataLst>
            </p:nvPr>
          </p:nvSpPr>
          <p:spPr>
            <a:xfrm>
              <a:off x="4009473" y="229521"/>
              <a:ext cx="4259718" cy="730655"/>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t>Android</a:t>
              </a:r>
              <a:r>
                <a:rPr lang="zh-CN" altLang="en-US" sz="3600" b="1" dirty="0"/>
                <a:t>系统系统介绍</a:t>
              </a:r>
            </a:p>
          </p:txBody>
        </p:sp>
        <p:sp>
          <p:nvSpPr>
            <p:cNvPr id="4" name="Freeform 682">
              <a:extLst>
                <a:ext uri="{FF2B5EF4-FFF2-40B4-BE49-F238E27FC236}">
                  <a16:creationId xmlns:a16="http://schemas.microsoft.com/office/drawing/2014/main" id="{94E29703-0EBB-62F4-C7B3-EEEEB93CE2EE}"/>
                </a:ext>
              </a:extLst>
            </p:cNvPr>
            <p:cNvSpPr>
              <a:spLocks noEditPoints="1"/>
            </p:cNvSpPr>
            <p:nvPr>
              <p:custDataLst>
                <p:tags r:id="rId5"/>
              </p:custDataLst>
            </p:nvPr>
          </p:nvSpPr>
          <p:spPr bwMode="auto">
            <a:xfrm rot="806556">
              <a:off x="7878507" y="563016"/>
              <a:ext cx="934431" cy="414338"/>
            </a:xfrm>
            <a:custGeom>
              <a:avLst/>
              <a:gdLst>
                <a:gd name="T0" fmla="*/ 178 w 234"/>
                <a:gd name="T1" fmla="*/ 70 h 107"/>
                <a:gd name="T2" fmla="*/ 185 w 234"/>
                <a:gd name="T3" fmla="*/ 57 h 107"/>
                <a:gd name="T4" fmla="*/ 178 w 234"/>
                <a:gd name="T5" fmla="*/ 47 h 107"/>
                <a:gd name="T6" fmla="*/ 178 w 234"/>
                <a:gd name="T7" fmla="*/ 55 h 107"/>
                <a:gd name="T8" fmla="*/ 168 w 234"/>
                <a:gd name="T9" fmla="*/ 48 h 107"/>
                <a:gd name="T10" fmla="*/ 189 w 234"/>
                <a:gd name="T11" fmla="*/ 50 h 107"/>
                <a:gd name="T12" fmla="*/ 178 w 234"/>
                <a:gd name="T13" fmla="*/ 70 h 107"/>
                <a:gd name="T14" fmla="*/ 178 w 234"/>
                <a:gd name="T15" fmla="*/ 70 h 107"/>
                <a:gd name="T16" fmla="*/ 227 w 234"/>
                <a:gd name="T17" fmla="*/ 33 h 107"/>
                <a:gd name="T18" fmla="*/ 214 w 234"/>
                <a:gd name="T19" fmla="*/ 22 h 107"/>
                <a:gd name="T20" fmla="*/ 192 w 234"/>
                <a:gd name="T21" fmla="*/ 31 h 107"/>
                <a:gd name="T22" fmla="*/ 168 w 234"/>
                <a:gd name="T23" fmla="*/ 32 h 107"/>
                <a:gd name="T24" fmla="*/ 176 w 234"/>
                <a:gd name="T25" fmla="*/ 14 h 107"/>
                <a:gd name="T26" fmla="*/ 180 w 234"/>
                <a:gd name="T27" fmla="*/ 28 h 107"/>
                <a:gd name="T28" fmla="*/ 174 w 234"/>
                <a:gd name="T29" fmla="*/ 25 h 107"/>
                <a:gd name="T30" fmla="*/ 178 w 234"/>
                <a:gd name="T31" fmla="*/ 23 h 107"/>
                <a:gd name="T32" fmla="*/ 171 w 234"/>
                <a:gd name="T33" fmla="*/ 23 h 107"/>
                <a:gd name="T34" fmla="*/ 175 w 234"/>
                <a:gd name="T35" fmla="*/ 32 h 107"/>
                <a:gd name="T36" fmla="*/ 192 w 234"/>
                <a:gd name="T37" fmla="*/ 20 h 107"/>
                <a:gd name="T38" fmla="*/ 178 w 234"/>
                <a:gd name="T39" fmla="*/ 7 h 107"/>
                <a:gd name="T40" fmla="*/ 168 w 234"/>
                <a:gd name="T41" fmla="*/ 1 h 107"/>
                <a:gd name="T42" fmla="*/ 153 w 234"/>
                <a:gd name="T43" fmla="*/ 16 h 107"/>
                <a:gd name="T44" fmla="*/ 138 w 234"/>
                <a:gd name="T45" fmla="*/ 28 h 107"/>
                <a:gd name="T46" fmla="*/ 156 w 234"/>
                <a:gd name="T47" fmla="*/ 33 h 107"/>
                <a:gd name="T48" fmla="*/ 165 w 234"/>
                <a:gd name="T49" fmla="*/ 38 h 107"/>
                <a:gd name="T50" fmla="*/ 158 w 234"/>
                <a:gd name="T51" fmla="*/ 44 h 107"/>
                <a:gd name="T52" fmla="*/ 138 w 234"/>
                <a:gd name="T53" fmla="*/ 40 h 107"/>
                <a:gd name="T54" fmla="*/ 134 w 234"/>
                <a:gd name="T55" fmla="*/ 30 h 107"/>
                <a:gd name="T56" fmla="*/ 111 w 234"/>
                <a:gd name="T57" fmla="*/ 28 h 107"/>
                <a:gd name="T58" fmla="*/ 118 w 234"/>
                <a:gd name="T59" fmla="*/ 43 h 107"/>
                <a:gd name="T60" fmla="*/ 127 w 234"/>
                <a:gd name="T61" fmla="*/ 33 h 107"/>
                <a:gd name="T62" fmla="*/ 128 w 234"/>
                <a:gd name="T63" fmla="*/ 46 h 107"/>
                <a:gd name="T64" fmla="*/ 96 w 234"/>
                <a:gd name="T65" fmla="*/ 50 h 107"/>
                <a:gd name="T66" fmla="*/ 66 w 234"/>
                <a:gd name="T67" fmla="*/ 51 h 107"/>
                <a:gd name="T68" fmla="*/ 100 w 234"/>
                <a:gd name="T69" fmla="*/ 55 h 107"/>
                <a:gd name="T70" fmla="*/ 125 w 234"/>
                <a:gd name="T71" fmla="*/ 58 h 107"/>
                <a:gd name="T72" fmla="*/ 145 w 234"/>
                <a:gd name="T73" fmla="*/ 72 h 107"/>
                <a:gd name="T74" fmla="*/ 150 w 234"/>
                <a:gd name="T75" fmla="*/ 55 h 107"/>
                <a:gd name="T76" fmla="*/ 146 w 234"/>
                <a:gd name="T77" fmla="*/ 62 h 107"/>
                <a:gd name="T78" fmla="*/ 140 w 234"/>
                <a:gd name="T79" fmla="*/ 51 h 107"/>
                <a:gd name="T80" fmla="*/ 154 w 234"/>
                <a:gd name="T81" fmla="*/ 50 h 107"/>
                <a:gd name="T82" fmla="*/ 160 w 234"/>
                <a:gd name="T83" fmla="*/ 74 h 107"/>
                <a:gd name="T84" fmla="*/ 124 w 234"/>
                <a:gd name="T85" fmla="*/ 75 h 107"/>
                <a:gd name="T86" fmla="*/ 49 w 234"/>
                <a:gd name="T87" fmla="*/ 59 h 107"/>
                <a:gd name="T88" fmla="*/ 1 w 234"/>
                <a:gd name="T89" fmla="*/ 106 h 107"/>
                <a:gd name="T90" fmla="*/ 45 w 234"/>
                <a:gd name="T91" fmla="*/ 65 h 107"/>
                <a:gd name="T92" fmla="*/ 111 w 234"/>
                <a:gd name="T93" fmla="*/ 80 h 107"/>
                <a:gd name="T94" fmla="*/ 155 w 234"/>
                <a:gd name="T95" fmla="*/ 97 h 107"/>
                <a:gd name="T96" fmla="*/ 195 w 234"/>
                <a:gd name="T97" fmla="*/ 66 h 107"/>
                <a:gd name="T98" fmla="*/ 204 w 234"/>
                <a:gd name="T99" fmla="*/ 39 h 107"/>
                <a:gd name="T100" fmla="*/ 222 w 234"/>
                <a:gd name="T101" fmla="*/ 39 h 107"/>
                <a:gd name="T102" fmla="*/ 214 w 234"/>
                <a:gd name="T103" fmla="*/ 46 h 107"/>
                <a:gd name="T104" fmla="*/ 216 w 234"/>
                <a:gd name="T105" fmla="*/ 40 h 107"/>
                <a:gd name="T106" fmla="*/ 208 w 234"/>
                <a:gd name="T107" fmla="*/ 43 h 107"/>
                <a:gd name="T108" fmla="*/ 222 w 234"/>
                <a:gd name="T109" fmla="*/ 55 h 107"/>
                <a:gd name="T110" fmla="*/ 227 w 234"/>
                <a:gd name="T111" fmla="*/ 35 h 107"/>
                <a:gd name="T112" fmla="*/ 227 w 234"/>
                <a:gd name="T113" fmla="*/ 33 h 107"/>
                <a:gd name="T114" fmla="*/ 227 w 234"/>
                <a:gd name="T115" fmla="*/ 35 h 107"/>
                <a:gd name="T116" fmla="*/ 227 w 234"/>
                <a:gd name="T117" fmla="*/ 33 h 107"/>
                <a:gd name="T118" fmla="*/ 227 w 234"/>
                <a:gd name="T119" fmla="*/ 3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107">
                  <a:moveTo>
                    <a:pt x="178" y="70"/>
                  </a:moveTo>
                  <a:cubicBezTo>
                    <a:pt x="177" y="71"/>
                    <a:pt x="183" y="67"/>
                    <a:pt x="185" y="57"/>
                  </a:cubicBezTo>
                  <a:cubicBezTo>
                    <a:pt x="186" y="50"/>
                    <a:pt x="178" y="47"/>
                    <a:pt x="178" y="47"/>
                  </a:cubicBezTo>
                  <a:cubicBezTo>
                    <a:pt x="179" y="47"/>
                    <a:pt x="179" y="52"/>
                    <a:pt x="178" y="55"/>
                  </a:cubicBezTo>
                  <a:cubicBezTo>
                    <a:pt x="176" y="58"/>
                    <a:pt x="167" y="57"/>
                    <a:pt x="168" y="48"/>
                  </a:cubicBezTo>
                  <a:cubicBezTo>
                    <a:pt x="170" y="39"/>
                    <a:pt x="187" y="38"/>
                    <a:pt x="189" y="50"/>
                  </a:cubicBezTo>
                  <a:cubicBezTo>
                    <a:pt x="192" y="62"/>
                    <a:pt x="179" y="70"/>
                    <a:pt x="178" y="70"/>
                  </a:cubicBezTo>
                  <a:cubicBezTo>
                    <a:pt x="178" y="70"/>
                    <a:pt x="178" y="70"/>
                    <a:pt x="178" y="70"/>
                  </a:cubicBezTo>
                  <a:close/>
                  <a:moveTo>
                    <a:pt x="227" y="33"/>
                  </a:moveTo>
                  <a:cubicBezTo>
                    <a:pt x="229" y="18"/>
                    <a:pt x="214" y="22"/>
                    <a:pt x="214" y="22"/>
                  </a:cubicBezTo>
                  <a:cubicBezTo>
                    <a:pt x="204" y="11"/>
                    <a:pt x="195" y="27"/>
                    <a:pt x="192" y="31"/>
                  </a:cubicBezTo>
                  <a:cubicBezTo>
                    <a:pt x="189" y="36"/>
                    <a:pt x="173" y="42"/>
                    <a:pt x="168" y="32"/>
                  </a:cubicBezTo>
                  <a:cubicBezTo>
                    <a:pt x="162" y="22"/>
                    <a:pt x="169" y="12"/>
                    <a:pt x="176" y="14"/>
                  </a:cubicBezTo>
                  <a:cubicBezTo>
                    <a:pt x="184" y="15"/>
                    <a:pt x="187" y="24"/>
                    <a:pt x="180" y="28"/>
                  </a:cubicBezTo>
                  <a:cubicBezTo>
                    <a:pt x="174" y="32"/>
                    <a:pt x="174" y="25"/>
                    <a:pt x="174" y="25"/>
                  </a:cubicBezTo>
                  <a:cubicBezTo>
                    <a:pt x="177" y="27"/>
                    <a:pt x="178" y="25"/>
                    <a:pt x="178" y="23"/>
                  </a:cubicBezTo>
                  <a:cubicBezTo>
                    <a:pt x="178" y="21"/>
                    <a:pt x="173" y="19"/>
                    <a:pt x="171" y="23"/>
                  </a:cubicBezTo>
                  <a:cubicBezTo>
                    <a:pt x="171" y="29"/>
                    <a:pt x="175" y="32"/>
                    <a:pt x="175" y="32"/>
                  </a:cubicBezTo>
                  <a:cubicBezTo>
                    <a:pt x="175" y="32"/>
                    <a:pt x="192" y="35"/>
                    <a:pt x="192" y="20"/>
                  </a:cubicBezTo>
                  <a:cubicBezTo>
                    <a:pt x="191" y="2"/>
                    <a:pt x="178" y="7"/>
                    <a:pt x="178" y="7"/>
                  </a:cubicBezTo>
                  <a:cubicBezTo>
                    <a:pt x="178" y="7"/>
                    <a:pt x="176" y="2"/>
                    <a:pt x="168" y="1"/>
                  </a:cubicBezTo>
                  <a:cubicBezTo>
                    <a:pt x="153" y="0"/>
                    <a:pt x="152" y="15"/>
                    <a:pt x="153" y="16"/>
                  </a:cubicBezTo>
                  <a:cubicBezTo>
                    <a:pt x="149" y="15"/>
                    <a:pt x="136" y="17"/>
                    <a:pt x="138" y="28"/>
                  </a:cubicBezTo>
                  <a:cubicBezTo>
                    <a:pt x="140" y="39"/>
                    <a:pt x="153" y="34"/>
                    <a:pt x="156" y="33"/>
                  </a:cubicBezTo>
                  <a:cubicBezTo>
                    <a:pt x="159" y="33"/>
                    <a:pt x="164" y="32"/>
                    <a:pt x="165" y="38"/>
                  </a:cubicBezTo>
                  <a:cubicBezTo>
                    <a:pt x="166" y="44"/>
                    <a:pt x="158" y="44"/>
                    <a:pt x="158" y="44"/>
                  </a:cubicBezTo>
                  <a:cubicBezTo>
                    <a:pt x="152" y="38"/>
                    <a:pt x="138" y="40"/>
                    <a:pt x="138" y="40"/>
                  </a:cubicBezTo>
                  <a:cubicBezTo>
                    <a:pt x="137" y="36"/>
                    <a:pt x="134" y="30"/>
                    <a:pt x="134" y="30"/>
                  </a:cubicBezTo>
                  <a:cubicBezTo>
                    <a:pt x="128" y="19"/>
                    <a:pt x="114" y="24"/>
                    <a:pt x="111" y="28"/>
                  </a:cubicBezTo>
                  <a:cubicBezTo>
                    <a:pt x="108" y="32"/>
                    <a:pt x="109" y="41"/>
                    <a:pt x="118" y="43"/>
                  </a:cubicBezTo>
                  <a:cubicBezTo>
                    <a:pt x="126" y="45"/>
                    <a:pt x="127" y="33"/>
                    <a:pt x="127" y="33"/>
                  </a:cubicBezTo>
                  <a:cubicBezTo>
                    <a:pt x="127" y="33"/>
                    <a:pt x="131" y="41"/>
                    <a:pt x="128" y="46"/>
                  </a:cubicBezTo>
                  <a:cubicBezTo>
                    <a:pt x="122" y="55"/>
                    <a:pt x="112" y="54"/>
                    <a:pt x="96" y="50"/>
                  </a:cubicBezTo>
                  <a:cubicBezTo>
                    <a:pt x="80" y="46"/>
                    <a:pt x="66" y="51"/>
                    <a:pt x="66" y="51"/>
                  </a:cubicBezTo>
                  <a:cubicBezTo>
                    <a:pt x="66" y="51"/>
                    <a:pt x="83" y="47"/>
                    <a:pt x="100" y="55"/>
                  </a:cubicBezTo>
                  <a:cubicBezTo>
                    <a:pt x="110" y="62"/>
                    <a:pt x="125" y="58"/>
                    <a:pt x="125" y="58"/>
                  </a:cubicBezTo>
                  <a:cubicBezTo>
                    <a:pt x="126" y="66"/>
                    <a:pt x="134" y="76"/>
                    <a:pt x="145" y="72"/>
                  </a:cubicBezTo>
                  <a:cubicBezTo>
                    <a:pt x="156" y="68"/>
                    <a:pt x="150" y="55"/>
                    <a:pt x="150" y="55"/>
                  </a:cubicBezTo>
                  <a:cubicBezTo>
                    <a:pt x="150" y="55"/>
                    <a:pt x="150" y="60"/>
                    <a:pt x="146" y="62"/>
                  </a:cubicBezTo>
                  <a:cubicBezTo>
                    <a:pt x="141" y="63"/>
                    <a:pt x="136" y="57"/>
                    <a:pt x="140" y="51"/>
                  </a:cubicBezTo>
                  <a:cubicBezTo>
                    <a:pt x="145" y="47"/>
                    <a:pt x="154" y="50"/>
                    <a:pt x="154" y="50"/>
                  </a:cubicBezTo>
                  <a:cubicBezTo>
                    <a:pt x="154" y="50"/>
                    <a:pt x="167" y="57"/>
                    <a:pt x="160" y="74"/>
                  </a:cubicBezTo>
                  <a:cubicBezTo>
                    <a:pt x="149" y="91"/>
                    <a:pt x="124" y="75"/>
                    <a:pt x="124" y="75"/>
                  </a:cubicBezTo>
                  <a:cubicBezTo>
                    <a:pt x="124" y="75"/>
                    <a:pt x="81" y="50"/>
                    <a:pt x="49" y="59"/>
                  </a:cubicBezTo>
                  <a:cubicBezTo>
                    <a:pt x="27" y="64"/>
                    <a:pt x="0" y="107"/>
                    <a:pt x="1" y="106"/>
                  </a:cubicBezTo>
                  <a:cubicBezTo>
                    <a:pt x="17" y="86"/>
                    <a:pt x="29" y="73"/>
                    <a:pt x="45" y="65"/>
                  </a:cubicBezTo>
                  <a:cubicBezTo>
                    <a:pt x="80" y="53"/>
                    <a:pt x="111" y="80"/>
                    <a:pt x="111" y="80"/>
                  </a:cubicBezTo>
                  <a:cubicBezTo>
                    <a:pt x="136" y="98"/>
                    <a:pt x="155" y="97"/>
                    <a:pt x="155" y="97"/>
                  </a:cubicBezTo>
                  <a:cubicBezTo>
                    <a:pt x="185" y="99"/>
                    <a:pt x="195" y="66"/>
                    <a:pt x="195" y="66"/>
                  </a:cubicBezTo>
                  <a:cubicBezTo>
                    <a:pt x="195" y="66"/>
                    <a:pt x="200" y="46"/>
                    <a:pt x="204" y="39"/>
                  </a:cubicBezTo>
                  <a:cubicBezTo>
                    <a:pt x="207" y="35"/>
                    <a:pt x="219" y="31"/>
                    <a:pt x="222" y="39"/>
                  </a:cubicBezTo>
                  <a:cubicBezTo>
                    <a:pt x="225" y="48"/>
                    <a:pt x="216" y="52"/>
                    <a:pt x="214" y="46"/>
                  </a:cubicBezTo>
                  <a:cubicBezTo>
                    <a:pt x="212" y="41"/>
                    <a:pt x="216" y="40"/>
                    <a:pt x="216" y="40"/>
                  </a:cubicBezTo>
                  <a:cubicBezTo>
                    <a:pt x="216" y="40"/>
                    <a:pt x="209" y="38"/>
                    <a:pt x="208" y="43"/>
                  </a:cubicBezTo>
                  <a:cubicBezTo>
                    <a:pt x="209" y="48"/>
                    <a:pt x="211" y="58"/>
                    <a:pt x="222" y="55"/>
                  </a:cubicBezTo>
                  <a:cubicBezTo>
                    <a:pt x="234" y="51"/>
                    <a:pt x="227" y="35"/>
                    <a:pt x="227" y="35"/>
                  </a:cubicBezTo>
                  <a:cubicBezTo>
                    <a:pt x="227" y="33"/>
                    <a:pt x="227" y="33"/>
                    <a:pt x="227" y="33"/>
                  </a:cubicBezTo>
                  <a:close/>
                  <a:moveTo>
                    <a:pt x="227" y="35"/>
                  </a:moveTo>
                  <a:cubicBezTo>
                    <a:pt x="227" y="33"/>
                    <a:pt x="227" y="33"/>
                    <a:pt x="227" y="33"/>
                  </a:cubicBezTo>
                  <a:lnTo>
                    <a:pt x="227" y="35"/>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C00000"/>
                </a:solidFill>
                <a:latin typeface="Calibri"/>
                <a:ea typeface="腾祥铁山楷书简"/>
              </a:endParaRPr>
            </a:p>
          </p:txBody>
        </p:sp>
        <p:sp>
          <p:nvSpPr>
            <p:cNvPr id="5" name="Freeform 682">
              <a:extLst>
                <a:ext uri="{FF2B5EF4-FFF2-40B4-BE49-F238E27FC236}">
                  <a16:creationId xmlns:a16="http://schemas.microsoft.com/office/drawing/2014/main" id="{DADB8451-6982-8B2D-20BF-C14CB688EDEA}"/>
                </a:ext>
              </a:extLst>
            </p:cNvPr>
            <p:cNvSpPr>
              <a:spLocks noEditPoints="1"/>
            </p:cNvSpPr>
            <p:nvPr>
              <p:custDataLst>
                <p:tags r:id="rId6"/>
              </p:custDataLst>
            </p:nvPr>
          </p:nvSpPr>
          <p:spPr bwMode="auto">
            <a:xfrm rot="20154920" flipH="1">
              <a:off x="3441739" y="516440"/>
              <a:ext cx="1014075" cy="414338"/>
            </a:xfrm>
            <a:custGeom>
              <a:avLst/>
              <a:gdLst>
                <a:gd name="T0" fmla="*/ 178 w 234"/>
                <a:gd name="T1" fmla="*/ 70 h 107"/>
                <a:gd name="T2" fmla="*/ 185 w 234"/>
                <a:gd name="T3" fmla="*/ 57 h 107"/>
                <a:gd name="T4" fmla="*/ 178 w 234"/>
                <a:gd name="T5" fmla="*/ 47 h 107"/>
                <a:gd name="T6" fmla="*/ 178 w 234"/>
                <a:gd name="T7" fmla="*/ 55 h 107"/>
                <a:gd name="T8" fmla="*/ 168 w 234"/>
                <a:gd name="T9" fmla="*/ 48 h 107"/>
                <a:gd name="T10" fmla="*/ 189 w 234"/>
                <a:gd name="T11" fmla="*/ 50 h 107"/>
                <a:gd name="T12" fmla="*/ 178 w 234"/>
                <a:gd name="T13" fmla="*/ 70 h 107"/>
                <a:gd name="T14" fmla="*/ 178 w 234"/>
                <a:gd name="T15" fmla="*/ 70 h 107"/>
                <a:gd name="T16" fmla="*/ 227 w 234"/>
                <a:gd name="T17" fmla="*/ 33 h 107"/>
                <a:gd name="T18" fmla="*/ 214 w 234"/>
                <a:gd name="T19" fmla="*/ 22 h 107"/>
                <a:gd name="T20" fmla="*/ 192 w 234"/>
                <a:gd name="T21" fmla="*/ 31 h 107"/>
                <a:gd name="T22" fmla="*/ 168 w 234"/>
                <a:gd name="T23" fmla="*/ 32 h 107"/>
                <a:gd name="T24" fmla="*/ 176 w 234"/>
                <a:gd name="T25" fmla="*/ 14 h 107"/>
                <a:gd name="T26" fmla="*/ 180 w 234"/>
                <a:gd name="T27" fmla="*/ 28 h 107"/>
                <a:gd name="T28" fmla="*/ 174 w 234"/>
                <a:gd name="T29" fmla="*/ 25 h 107"/>
                <a:gd name="T30" fmla="*/ 178 w 234"/>
                <a:gd name="T31" fmla="*/ 23 h 107"/>
                <a:gd name="T32" fmla="*/ 171 w 234"/>
                <a:gd name="T33" fmla="*/ 23 h 107"/>
                <a:gd name="T34" fmla="*/ 175 w 234"/>
                <a:gd name="T35" fmla="*/ 32 h 107"/>
                <a:gd name="T36" fmla="*/ 192 w 234"/>
                <a:gd name="T37" fmla="*/ 20 h 107"/>
                <a:gd name="T38" fmla="*/ 178 w 234"/>
                <a:gd name="T39" fmla="*/ 7 h 107"/>
                <a:gd name="T40" fmla="*/ 168 w 234"/>
                <a:gd name="T41" fmla="*/ 1 h 107"/>
                <a:gd name="T42" fmla="*/ 153 w 234"/>
                <a:gd name="T43" fmla="*/ 16 h 107"/>
                <a:gd name="T44" fmla="*/ 138 w 234"/>
                <a:gd name="T45" fmla="*/ 28 h 107"/>
                <a:gd name="T46" fmla="*/ 156 w 234"/>
                <a:gd name="T47" fmla="*/ 33 h 107"/>
                <a:gd name="T48" fmla="*/ 165 w 234"/>
                <a:gd name="T49" fmla="*/ 38 h 107"/>
                <a:gd name="T50" fmla="*/ 158 w 234"/>
                <a:gd name="T51" fmla="*/ 44 h 107"/>
                <a:gd name="T52" fmla="*/ 138 w 234"/>
                <a:gd name="T53" fmla="*/ 40 h 107"/>
                <a:gd name="T54" fmla="*/ 134 w 234"/>
                <a:gd name="T55" fmla="*/ 30 h 107"/>
                <a:gd name="T56" fmla="*/ 111 w 234"/>
                <a:gd name="T57" fmla="*/ 28 h 107"/>
                <a:gd name="T58" fmla="*/ 118 w 234"/>
                <a:gd name="T59" fmla="*/ 43 h 107"/>
                <a:gd name="T60" fmla="*/ 127 w 234"/>
                <a:gd name="T61" fmla="*/ 33 h 107"/>
                <a:gd name="T62" fmla="*/ 128 w 234"/>
                <a:gd name="T63" fmla="*/ 46 h 107"/>
                <a:gd name="T64" fmla="*/ 96 w 234"/>
                <a:gd name="T65" fmla="*/ 50 h 107"/>
                <a:gd name="T66" fmla="*/ 66 w 234"/>
                <a:gd name="T67" fmla="*/ 51 h 107"/>
                <a:gd name="T68" fmla="*/ 100 w 234"/>
                <a:gd name="T69" fmla="*/ 55 h 107"/>
                <a:gd name="T70" fmla="*/ 125 w 234"/>
                <a:gd name="T71" fmla="*/ 58 h 107"/>
                <a:gd name="T72" fmla="*/ 145 w 234"/>
                <a:gd name="T73" fmla="*/ 72 h 107"/>
                <a:gd name="T74" fmla="*/ 150 w 234"/>
                <a:gd name="T75" fmla="*/ 55 h 107"/>
                <a:gd name="T76" fmla="*/ 146 w 234"/>
                <a:gd name="T77" fmla="*/ 62 h 107"/>
                <a:gd name="T78" fmla="*/ 140 w 234"/>
                <a:gd name="T79" fmla="*/ 51 h 107"/>
                <a:gd name="T80" fmla="*/ 154 w 234"/>
                <a:gd name="T81" fmla="*/ 50 h 107"/>
                <a:gd name="T82" fmla="*/ 160 w 234"/>
                <a:gd name="T83" fmla="*/ 74 h 107"/>
                <a:gd name="T84" fmla="*/ 124 w 234"/>
                <a:gd name="T85" fmla="*/ 75 h 107"/>
                <a:gd name="T86" fmla="*/ 49 w 234"/>
                <a:gd name="T87" fmla="*/ 59 h 107"/>
                <a:gd name="T88" fmla="*/ 1 w 234"/>
                <a:gd name="T89" fmla="*/ 106 h 107"/>
                <a:gd name="T90" fmla="*/ 45 w 234"/>
                <a:gd name="T91" fmla="*/ 65 h 107"/>
                <a:gd name="T92" fmla="*/ 111 w 234"/>
                <a:gd name="T93" fmla="*/ 80 h 107"/>
                <a:gd name="T94" fmla="*/ 155 w 234"/>
                <a:gd name="T95" fmla="*/ 97 h 107"/>
                <a:gd name="T96" fmla="*/ 195 w 234"/>
                <a:gd name="T97" fmla="*/ 66 h 107"/>
                <a:gd name="T98" fmla="*/ 204 w 234"/>
                <a:gd name="T99" fmla="*/ 39 h 107"/>
                <a:gd name="T100" fmla="*/ 222 w 234"/>
                <a:gd name="T101" fmla="*/ 39 h 107"/>
                <a:gd name="T102" fmla="*/ 214 w 234"/>
                <a:gd name="T103" fmla="*/ 46 h 107"/>
                <a:gd name="T104" fmla="*/ 216 w 234"/>
                <a:gd name="T105" fmla="*/ 40 h 107"/>
                <a:gd name="T106" fmla="*/ 208 w 234"/>
                <a:gd name="T107" fmla="*/ 43 h 107"/>
                <a:gd name="T108" fmla="*/ 222 w 234"/>
                <a:gd name="T109" fmla="*/ 55 h 107"/>
                <a:gd name="T110" fmla="*/ 227 w 234"/>
                <a:gd name="T111" fmla="*/ 35 h 107"/>
                <a:gd name="T112" fmla="*/ 227 w 234"/>
                <a:gd name="T113" fmla="*/ 33 h 107"/>
                <a:gd name="T114" fmla="*/ 227 w 234"/>
                <a:gd name="T115" fmla="*/ 35 h 107"/>
                <a:gd name="T116" fmla="*/ 227 w 234"/>
                <a:gd name="T117" fmla="*/ 33 h 107"/>
                <a:gd name="T118" fmla="*/ 227 w 234"/>
                <a:gd name="T119" fmla="*/ 3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107">
                  <a:moveTo>
                    <a:pt x="178" y="70"/>
                  </a:moveTo>
                  <a:cubicBezTo>
                    <a:pt x="177" y="71"/>
                    <a:pt x="183" y="67"/>
                    <a:pt x="185" y="57"/>
                  </a:cubicBezTo>
                  <a:cubicBezTo>
                    <a:pt x="186" y="50"/>
                    <a:pt x="178" y="47"/>
                    <a:pt x="178" y="47"/>
                  </a:cubicBezTo>
                  <a:cubicBezTo>
                    <a:pt x="179" y="47"/>
                    <a:pt x="179" y="52"/>
                    <a:pt x="178" y="55"/>
                  </a:cubicBezTo>
                  <a:cubicBezTo>
                    <a:pt x="176" y="58"/>
                    <a:pt x="167" y="57"/>
                    <a:pt x="168" y="48"/>
                  </a:cubicBezTo>
                  <a:cubicBezTo>
                    <a:pt x="170" y="39"/>
                    <a:pt x="187" y="38"/>
                    <a:pt x="189" y="50"/>
                  </a:cubicBezTo>
                  <a:cubicBezTo>
                    <a:pt x="192" y="62"/>
                    <a:pt x="179" y="70"/>
                    <a:pt x="178" y="70"/>
                  </a:cubicBezTo>
                  <a:cubicBezTo>
                    <a:pt x="178" y="70"/>
                    <a:pt x="178" y="70"/>
                    <a:pt x="178" y="70"/>
                  </a:cubicBezTo>
                  <a:close/>
                  <a:moveTo>
                    <a:pt x="227" y="33"/>
                  </a:moveTo>
                  <a:cubicBezTo>
                    <a:pt x="229" y="18"/>
                    <a:pt x="214" y="22"/>
                    <a:pt x="214" y="22"/>
                  </a:cubicBezTo>
                  <a:cubicBezTo>
                    <a:pt x="204" y="11"/>
                    <a:pt x="195" y="27"/>
                    <a:pt x="192" y="31"/>
                  </a:cubicBezTo>
                  <a:cubicBezTo>
                    <a:pt x="189" y="36"/>
                    <a:pt x="173" y="42"/>
                    <a:pt x="168" y="32"/>
                  </a:cubicBezTo>
                  <a:cubicBezTo>
                    <a:pt x="162" y="22"/>
                    <a:pt x="169" y="12"/>
                    <a:pt x="176" y="14"/>
                  </a:cubicBezTo>
                  <a:cubicBezTo>
                    <a:pt x="184" y="15"/>
                    <a:pt x="187" y="24"/>
                    <a:pt x="180" y="28"/>
                  </a:cubicBezTo>
                  <a:cubicBezTo>
                    <a:pt x="174" y="32"/>
                    <a:pt x="174" y="25"/>
                    <a:pt x="174" y="25"/>
                  </a:cubicBezTo>
                  <a:cubicBezTo>
                    <a:pt x="177" y="27"/>
                    <a:pt x="178" y="25"/>
                    <a:pt x="178" y="23"/>
                  </a:cubicBezTo>
                  <a:cubicBezTo>
                    <a:pt x="178" y="21"/>
                    <a:pt x="173" y="19"/>
                    <a:pt x="171" y="23"/>
                  </a:cubicBezTo>
                  <a:cubicBezTo>
                    <a:pt x="171" y="29"/>
                    <a:pt x="175" y="32"/>
                    <a:pt x="175" y="32"/>
                  </a:cubicBezTo>
                  <a:cubicBezTo>
                    <a:pt x="175" y="32"/>
                    <a:pt x="192" y="35"/>
                    <a:pt x="192" y="20"/>
                  </a:cubicBezTo>
                  <a:cubicBezTo>
                    <a:pt x="191" y="2"/>
                    <a:pt x="178" y="7"/>
                    <a:pt x="178" y="7"/>
                  </a:cubicBezTo>
                  <a:cubicBezTo>
                    <a:pt x="178" y="7"/>
                    <a:pt x="176" y="2"/>
                    <a:pt x="168" y="1"/>
                  </a:cubicBezTo>
                  <a:cubicBezTo>
                    <a:pt x="153" y="0"/>
                    <a:pt x="152" y="15"/>
                    <a:pt x="153" y="16"/>
                  </a:cubicBezTo>
                  <a:cubicBezTo>
                    <a:pt x="149" y="15"/>
                    <a:pt x="136" y="17"/>
                    <a:pt x="138" y="28"/>
                  </a:cubicBezTo>
                  <a:cubicBezTo>
                    <a:pt x="140" y="39"/>
                    <a:pt x="153" y="34"/>
                    <a:pt x="156" y="33"/>
                  </a:cubicBezTo>
                  <a:cubicBezTo>
                    <a:pt x="159" y="33"/>
                    <a:pt x="164" y="32"/>
                    <a:pt x="165" y="38"/>
                  </a:cubicBezTo>
                  <a:cubicBezTo>
                    <a:pt x="166" y="44"/>
                    <a:pt x="158" y="44"/>
                    <a:pt x="158" y="44"/>
                  </a:cubicBezTo>
                  <a:cubicBezTo>
                    <a:pt x="152" y="38"/>
                    <a:pt x="138" y="40"/>
                    <a:pt x="138" y="40"/>
                  </a:cubicBezTo>
                  <a:cubicBezTo>
                    <a:pt x="137" y="36"/>
                    <a:pt x="134" y="30"/>
                    <a:pt x="134" y="30"/>
                  </a:cubicBezTo>
                  <a:cubicBezTo>
                    <a:pt x="128" y="19"/>
                    <a:pt x="114" y="24"/>
                    <a:pt x="111" y="28"/>
                  </a:cubicBezTo>
                  <a:cubicBezTo>
                    <a:pt x="108" y="32"/>
                    <a:pt x="109" y="41"/>
                    <a:pt x="118" y="43"/>
                  </a:cubicBezTo>
                  <a:cubicBezTo>
                    <a:pt x="126" y="45"/>
                    <a:pt x="127" y="33"/>
                    <a:pt x="127" y="33"/>
                  </a:cubicBezTo>
                  <a:cubicBezTo>
                    <a:pt x="127" y="33"/>
                    <a:pt x="131" y="41"/>
                    <a:pt x="128" y="46"/>
                  </a:cubicBezTo>
                  <a:cubicBezTo>
                    <a:pt x="122" y="55"/>
                    <a:pt x="112" y="54"/>
                    <a:pt x="96" y="50"/>
                  </a:cubicBezTo>
                  <a:cubicBezTo>
                    <a:pt x="80" y="46"/>
                    <a:pt x="66" y="51"/>
                    <a:pt x="66" y="51"/>
                  </a:cubicBezTo>
                  <a:cubicBezTo>
                    <a:pt x="66" y="51"/>
                    <a:pt x="83" y="47"/>
                    <a:pt x="100" y="55"/>
                  </a:cubicBezTo>
                  <a:cubicBezTo>
                    <a:pt x="110" y="62"/>
                    <a:pt x="125" y="58"/>
                    <a:pt x="125" y="58"/>
                  </a:cubicBezTo>
                  <a:cubicBezTo>
                    <a:pt x="126" y="66"/>
                    <a:pt x="134" y="76"/>
                    <a:pt x="145" y="72"/>
                  </a:cubicBezTo>
                  <a:cubicBezTo>
                    <a:pt x="156" y="68"/>
                    <a:pt x="150" y="55"/>
                    <a:pt x="150" y="55"/>
                  </a:cubicBezTo>
                  <a:cubicBezTo>
                    <a:pt x="150" y="55"/>
                    <a:pt x="150" y="60"/>
                    <a:pt x="146" y="62"/>
                  </a:cubicBezTo>
                  <a:cubicBezTo>
                    <a:pt x="141" y="63"/>
                    <a:pt x="136" y="57"/>
                    <a:pt x="140" y="51"/>
                  </a:cubicBezTo>
                  <a:cubicBezTo>
                    <a:pt x="145" y="47"/>
                    <a:pt x="154" y="50"/>
                    <a:pt x="154" y="50"/>
                  </a:cubicBezTo>
                  <a:cubicBezTo>
                    <a:pt x="154" y="50"/>
                    <a:pt x="167" y="57"/>
                    <a:pt x="160" y="74"/>
                  </a:cubicBezTo>
                  <a:cubicBezTo>
                    <a:pt x="149" y="91"/>
                    <a:pt x="124" y="75"/>
                    <a:pt x="124" y="75"/>
                  </a:cubicBezTo>
                  <a:cubicBezTo>
                    <a:pt x="124" y="75"/>
                    <a:pt x="81" y="50"/>
                    <a:pt x="49" y="59"/>
                  </a:cubicBezTo>
                  <a:cubicBezTo>
                    <a:pt x="27" y="64"/>
                    <a:pt x="0" y="107"/>
                    <a:pt x="1" y="106"/>
                  </a:cubicBezTo>
                  <a:cubicBezTo>
                    <a:pt x="17" y="86"/>
                    <a:pt x="29" y="73"/>
                    <a:pt x="45" y="65"/>
                  </a:cubicBezTo>
                  <a:cubicBezTo>
                    <a:pt x="80" y="53"/>
                    <a:pt x="111" y="80"/>
                    <a:pt x="111" y="80"/>
                  </a:cubicBezTo>
                  <a:cubicBezTo>
                    <a:pt x="136" y="98"/>
                    <a:pt x="155" y="97"/>
                    <a:pt x="155" y="97"/>
                  </a:cubicBezTo>
                  <a:cubicBezTo>
                    <a:pt x="185" y="99"/>
                    <a:pt x="195" y="66"/>
                    <a:pt x="195" y="66"/>
                  </a:cubicBezTo>
                  <a:cubicBezTo>
                    <a:pt x="195" y="66"/>
                    <a:pt x="200" y="46"/>
                    <a:pt x="204" y="39"/>
                  </a:cubicBezTo>
                  <a:cubicBezTo>
                    <a:pt x="207" y="35"/>
                    <a:pt x="219" y="31"/>
                    <a:pt x="222" y="39"/>
                  </a:cubicBezTo>
                  <a:cubicBezTo>
                    <a:pt x="225" y="48"/>
                    <a:pt x="216" y="52"/>
                    <a:pt x="214" y="46"/>
                  </a:cubicBezTo>
                  <a:cubicBezTo>
                    <a:pt x="212" y="41"/>
                    <a:pt x="216" y="40"/>
                    <a:pt x="216" y="40"/>
                  </a:cubicBezTo>
                  <a:cubicBezTo>
                    <a:pt x="216" y="40"/>
                    <a:pt x="209" y="38"/>
                    <a:pt x="208" y="43"/>
                  </a:cubicBezTo>
                  <a:cubicBezTo>
                    <a:pt x="209" y="48"/>
                    <a:pt x="211" y="58"/>
                    <a:pt x="222" y="55"/>
                  </a:cubicBezTo>
                  <a:cubicBezTo>
                    <a:pt x="234" y="51"/>
                    <a:pt x="227" y="35"/>
                    <a:pt x="227" y="35"/>
                  </a:cubicBezTo>
                  <a:cubicBezTo>
                    <a:pt x="227" y="33"/>
                    <a:pt x="227" y="33"/>
                    <a:pt x="227" y="33"/>
                  </a:cubicBezTo>
                  <a:close/>
                  <a:moveTo>
                    <a:pt x="227" y="35"/>
                  </a:moveTo>
                  <a:cubicBezTo>
                    <a:pt x="227" y="33"/>
                    <a:pt x="227" y="33"/>
                    <a:pt x="227" y="33"/>
                  </a:cubicBezTo>
                  <a:lnTo>
                    <a:pt x="227" y="35"/>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C00000"/>
                </a:solidFill>
                <a:latin typeface="Calibri"/>
                <a:ea typeface="腾祥铁山楷书简"/>
              </a:endParaRPr>
            </a:p>
          </p:txBody>
        </p:sp>
      </p:grpSp>
      <p:pic>
        <p:nvPicPr>
          <p:cNvPr id="6" name="图片 5">
            <a:extLst>
              <a:ext uri="{FF2B5EF4-FFF2-40B4-BE49-F238E27FC236}">
                <a16:creationId xmlns:a16="http://schemas.microsoft.com/office/drawing/2014/main" id="{99BDE467-205F-C078-EA2E-B814F46E7F06}"/>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rcRect l="27264" t="19171" r="26686" b="7097"/>
          <a:stretch>
            <a:fillRect/>
          </a:stretch>
        </p:blipFill>
        <p:spPr>
          <a:xfrm>
            <a:off x="8928100" y="2028984"/>
            <a:ext cx="2400300" cy="2882369"/>
          </a:xfrm>
          <a:prstGeom prst="rect">
            <a:avLst/>
          </a:prstGeom>
        </p:spPr>
      </p:pic>
      <p:pic>
        <p:nvPicPr>
          <p:cNvPr id="7" name="图片 6">
            <a:extLst>
              <a:ext uri="{FF2B5EF4-FFF2-40B4-BE49-F238E27FC236}">
                <a16:creationId xmlns:a16="http://schemas.microsoft.com/office/drawing/2014/main" id="{0FC66696-3DA1-48C7-13C9-5FBF4D3003D2}"/>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431011" y="1288839"/>
            <a:ext cx="8290336" cy="4362661"/>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1471607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2">
            <a:extLst>
              <a:ext uri="{FF2B5EF4-FFF2-40B4-BE49-F238E27FC236}">
                <a16:creationId xmlns:a16="http://schemas.microsoft.com/office/drawing/2014/main" id="{02E3BB2D-E7A0-1C9B-C9E2-76639B4C239F}"/>
              </a:ext>
            </a:extLst>
          </p:cNvPr>
          <p:cNvSpPr/>
          <p:nvPr>
            <p:custDataLst>
              <p:tags r:id="rId1"/>
            </p:custDataLst>
          </p:nvPr>
        </p:nvSpPr>
        <p:spPr>
          <a:xfrm>
            <a:off x="0" y="0"/>
            <a:ext cx="2772229" cy="870857"/>
          </a:xfrm>
          <a:prstGeom prst="homePlat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400" b="1">
                <a:latin typeface="微软雅黑" panose="020B0503020204020204" pitchFamily="34" charset="-122"/>
                <a:ea typeface="微软雅黑" panose="020B0503020204020204" pitchFamily="34" charset="-122"/>
              </a:rPr>
              <a:t>应用软件</a:t>
            </a:r>
            <a:r>
              <a:rPr lang="en-US" altLang="zh-CN" sz="2400" b="1">
                <a:latin typeface="微软雅黑" panose="020B0503020204020204" pitchFamily="34" charset="-122"/>
                <a:ea typeface="微软雅黑" panose="020B0503020204020204" pitchFamily="34" charset="-122"/>
              </a:rPr>
              <a:t>app</a:t>
            </a:r>
            <a:endParaRPr lang="zh-CN" altLang="en-US" sz="2400" b="1">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61207E3F-6E5D-7CC9-DBD8-EDCA04C4D05F}"/>
              </a:ext>
            </a:extLst>
          </p:cNvPr>
          <p:cNvPicPr>
            <a:picLocks noChangeAspect="1"/>
          </p:cNvPicPr>
          <p:nvPr>
            <p:custDataLst>
              <p:tags r:id="rId2"/>
            </p:custDataLst>
          </p:nvPr>
        </p:nvPicPr>
        <p:blipFill>
          <a:blip r:embed="rId8"/>
          <a:srcRect l="32214" t="22596" r="42544" b="42618"/>
          <a:stretch>
            <a:fillRect/>
          </a:stretch>
        </p:blipFill>
        <p:spPr>
          <a:xfrm>
            <a:off x="757518" y="1907241"/>
            <a:ext cx="6140823" cy="4760259"/>
          </a:xfrm>
          <a:prstGeom prst="rect">
            <a:avLst/>
          </a:prstGeom>
        </p:spPr>
      </p:pic>
      <p:pic>
        <p:nvPicPr>
          <p:cNvPr id="4" name="图片 3">
            <a:extLst>
              <a:ext uri="{FF2B5EF4-FFF2-40B4-BE49-F238E27FC236}">
                <a16:creationId xmlns:a16="http://schemas.microsoft.com/office/drawing/2014/main" id="{EF6569A5-7362-94FF-53AB-1980E0D206AC}"/>
              </a:ext>
            </a:extLst>
          </p:cNvPr>
          <p:cNvPicPr>
            <a:picLocks noChangeAspect="1"/>
          </p:cNvPicPr>
          <p:nvPr>
            <p:custDataLst>
              <p:tags r:id="rId3"/>
            </p:custDataLst>
          </p:nvPr>
        </p:nvPicPr>
        <p:blipFill>
          <a:blip r:embed="rId9"/>
          <a:srcRect l="24644" t="22697" r="60307" b="36868"/>
          <a:stretch>
            <a:fillRect/>
          </a:stretch>
        </p:blipFill>
        <p:spPr>
          <a:xfrm>
            <a:off x="7958418" y="1907240"/>
            <a:ext cx="3149568" cy="4760259"/>
          </a:xfrm>
          <a:prstGeom prst="rect">
            <a:avLst/>
          </a:prstGeom>
        </p:spPr>
      </p:pic>
      <p:sp>
        <p:nvSpPr>
          <p:cNvPr id="5" name="椭圆 4">
            <a:extLst>
              <a:ext uri="{FF2B5EF4-FFF2-40B4-BE49-F238E27FC236}">
                <a16:creationId xmlns:a16="http://schemas.microsoft.com/office/drawing/2014/main" id="{03523114-E86E-B117-DE19-25D405FC87AB}"/>
              </a:ext>
            </a:extLst>
          </p:cNvPr>
          <p:cNvSpPr/>
          <p:nvPr>
            <p:custDataLst>
              <p:tags r:id="rId4"/>
            </p:custDataLst>
          </p:nvPr>
        </p:nvSpPr>
        <p:spPr>
          <a:xfrm>
            <a:off x="8009202" y="1811989"/>
            <a:ext cx="3098784" cy="495076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08CF3177-FA33-A9FB-00AA-0B007F0116D0}"/>
              </a:ext>
            </a:extLst>
          </p:cNvPr>
          <p:cNvSpPr/>
          <p:nvPr>
            <p:custDataLst>
              <p:tags r:id="rId5"/>
            </p:custDataLst>
          </p:nvPr>
        </p:nvSpPr>
        <p:spPr>
          <a:xfrm>
            <a:off x="757518" y="1820580"/>
            <a:ext cx="1693582" cy="476025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251EDCF6-59A5-E6CB-0C04-8DE791F5F595}"/>
              </a:ext>
            </a:extLst>
          </p:cNvPr>
          <p:cNvSpPr/>
          <p:nvPr>
            <p:custDataLst>
              <p:tags r:id="rId6"/>
            </p:custDataLst>
          </p:nvPr>
        </p:nvSpPr>
        <p:spPr>
          <a:xfrm>
            <a:off x="497113" y="1164199"/>
            <a:ext cx="11059887" cy="400110"/>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zh-CN" altLang="en-US" sz="2000" b="1" dirty="0">
                <a:latin typeface="微软雅黑" panose="020B0503020204020204" pitchFamily="34" charset="-122"/>
                <a:ea typeface="微软雅黑" panose="020B0503020204020204" pitchFamily="34" charset="-122"/>
              </a:rPr>
              <a:t>从软件的分类中，能看出移动终端尤其是智能手机与普通计算机在功能上的侧重点么？</a:t>
            </a:r>
          </a:p>
        </p:txBody>
      </p:sp>
    </p:spTree>
    <p:extLst>
      <p:ext uri="{BB962C8B-B14F-4D97-AF65-F5344CB8AC3E}">
        <p14:creationId xmlns:p14="http://schemas.microsoft.com/office/powerpoint/2010/main" val="4294539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arn(inVertical)">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1000"/>
                                        <p:tgtEl>
                                          <p:spTgt spid="7"/>
                                        </p:tgtEl>
                                      </p:cBhvr>
                                    </p:animEffect>
                                    <p:anim calcmode="lin" valueType="num">
                                      <p:cBhvr>
                                        <p:cTn id="39" dur="1000" fill="hold"/>
                                        <p:tgtEl>
                                          <p:spTgt spid="7"/>
                                        </p:tgtEl>
                                        <p:attrNameLst>
                                          <p:attrName>ppt_x</p:attrName>
                                        </p:attrNameLst>
                                      </p:cBhvr>
                                      <p:tavLst>
                                        <p:tav tm="0">
                                          <p:val>
                                            <p:strVal val="#ppt_x"/>
                                          </p:val>
                                        </p:tav>
                                        <p:tav tm="100000">
                                          <p:val>
                                            <p:strVal val="#ppt_x"/>
                                          </p:val>
                                        </p:tav>
                                      </p:tavLst>
                                    </p:anim>
                                    <p:anim calcmode="lin" valueType="num">
                                      <p:cBhvr>
                                        <p:cTn id="4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ḻídè">
            <a:extLst>
              <a:ext uri="{FF2B5EF4-FFF2-40B4-BE49-F238E27FC236}">
                <a16:creationId xmlns:a16="http://schemas.microsoft.com/office/drawing/2014/main" id="{F9B22968-7E98-0AFB-8A8F-2FBDD7E2094E}"/>
              </a:ext>
            </a:extLst>
          </p:cNvPr>
          <p:cNvSpPr/>
          <p:nvPr>
            <p:custDataLst>
              <p:tags r:id="rId1"/>
            </p:custDataLst>
          </p:nvPr>
        </p:nvSpPr>
        <p:spPr>
          <a:xfrm rot="5400000">
            <a:off x="8972053" y="1219964"/>
            <a:ext cx="3313061" cy="2856088"/>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TextBox 2">
            <a:extLst>
              <a:ext uri="{FF2B5EF4-FFF2-40B4-BE49-F238E27FC236}">
                <a16:creationId xmlns:a16="http://schemas.microsoft.com/office/drawing/2014/main" id="{E711A983-7F49-4211-A458-472E90E73E12}"/>
              </a:ext>
            </a:extLst>
          </p:cNvPr>
          <p:cNvSpPr/>
          <p:nvPr>
            <p:custDataLst>
              <p:tags r:id="rId2"/>
            </p:custDataLst>
          </p:nvPr>
        </p:nvSpPr>
        <p:spPr>
          <a:xfrm>
            <a:off x="641985" y="1231265"/>
            <a:ext cx="7308850" cy="430530"/>
          </a:xfrm>
          <a:prstGeom prst="rect">
            <a:avLst/>
          </a:prstGeom>
          <a:noFill/>
          <a:ln w="9525">
            <a:noFill/>
          </a:ln>
        </p:spPr>
        <p:txBody>
          <a:bodyPr wrap="square" lIns="0" tIns="0" rIns="0" bIns="0" anchor="t" anchorCtr="0">
            <a:spAutoFit/>
          </a:bodyPr>
          <a:lstStyle/>
          <a:p>
            <a:pPr algn="just"/>
            <a:r>
              <a:rPr lang="zh-CN" altLang="en-US" sz="2800">
                <a:latin typeface="阿里巴巴普惠体 R" panose="00020600040101010101" pitchFamily="18" charset="-122"/>
                <a:ea typeface="阿里巴巴普惠体 R" panose="00020600040101010101" pitchFamily="18" charset="-122"/>
              </a:rPr>
              <a:t>应用软件：</a:t>
            </a:r>
            <a:r>
              <a:rPr lang="zh-CN" sz="2800" spc="100">
                <a:latin typeface="微软雅黑"/>
                <a:ea typeface="微软雅黑"/>
                <a:cs typeface="微软雅黑" panose="020B0503020204020204" charset="-122"/>
                <a:sym typeface="+mn-ea"/>
              </a:rPr>
              <a:t>与工作、生活密切相关，针对性强</a:t>
            </a:r>
          </a:p>
        </p:txBody>
      </p:sp>
      <p:pic>
        <p:nvPicPr>
          <p:cNvPr id="10" name="图片 9">
            <a:extLst>
              <a:ext uri="{FF2B5EF4-FFF2-40B4-BE49-F238E27FC236}">
                <a16:creationId xmlns:a16="http://schemas.microsoft.com/office/drawing/2014/main" id="{B089F014-1C89-2012-E429-0C1378D44900}"/>
              </a:ext>
            </a:extLst>
          </p:cNvPr>
          <p:cNvPicPr/>
          <p:nvPr>
            <p:custDataLst>
              <p:tags r:id="rId3"/>
            </p:custDataLst>
          </p:nvPr>
        </p:nvPicPr>
        <p:blipFill>
          <a:blip r:embed="rId10"/>
          <a:srcRect t="22306" b="7435"/>
          <a:stretch>
            <a:fillRect/>
          </a:stretch>
        </p:blipFill>
        <p:spPr>
          <a:xfrm>
            <a:off x="524510" y="1740535"/>
            <a:ext cx="4525645" cy="4818380"/>
          </a:xfrm>
          <a:prstGeom prst="rect">
            <a:avLst/>
          </a:prstGeom>
          <a:noFill/>
          <a:ln w="9525">
            <a:noFill/>
          </a:ln>
        </p:spPr>
      </p:pic>
      <p:sp>
        <p:nvSpPr>
          <p:cNvPr id="11" name="文本框 10">
            <a:extLst>
              <a:ext uri="{FF2B5EF4-FFF2-40B4-BE49-F238E27FC236}">
                <a16:creationId xmlns:a16="http://schemas.microsoft.com/office/drawing/2014/main" id="{CB58C628-51C0-9829-9F2C-19B35A292CDE}"/>
              </a:ext>
            </a:extLst>
          </p:cNvPr>
          <p:cNvSpPr txBox="1"/>
          <p:nvPr>
            <p:custDataLst>
              <p:tags r:id="rId4"/>
            </p:custDataLst>
          </p:nvPr>
        </p:nvSpPr>
        <p:spPr>
          <a:xfrm>
            <a:off x="5283835" y="1740535"/>
            <a:ext cx="6717030" cy="829945"/>
          </a:xfrm>
          <a:prstGeom prst="rect">
            <a:avLst/>
          </a:prstGeom>
          <a:noFill/>
        </p:spPr>
        <p:txBody>
          <a:bodyPr wrap="square" rtlCol="0">
            <a:spAutoFit/>
          </a:bodyPr>
          <a:lstStyle/>
          <a:p>
            <a:r>
              <a:rPr lang="zh-CN" altLang="en-US" sz="2400" dirty="0"/>
              <a:t>各种学习、购物、娱乐的</a:t>
            </a:r>
            <a:r>
              <a:rPr lang="en-US" altLang="zh-CN" sz="2400" dirty="0"/>
              <a:t>APP</a:t>
            </a:r>
            <a:r>
              <a:rPr lang="zh-CN" altLang="en-US" sz="2400" dirty="0"/>
              <a:t>让足不出户就能正常学习和生活。</a:t>
            </a:r>
          </a:p>
        </p:txBody>
      </p:sp>
      <p:sp>
        <p:nvSpPr>
          <p:cNvPr id="12" name="文本框 11">
            <a:extLst>
              <a:ext uri="{FF2B5EF4-FFF2-40B4-BE49-F238E27FC236}">
                <a16:creationId xmlns:a16="http://schemas.microsoft.com/office/drawing/2014/main" id="{39C48134-B61A-B998-339C-E19ABFB1809D}"/>
              </a:ext>
            </a:extLst>
          </p:cNvPr>
          <p:cNvSpPr txBox="1"/>
          <p:nvPr>
            <p:custDataLst>
              <p:tags r:id="rId5"/>
            </p:custDataLst>
          </p:nvPr>
        </p:nvSpPr>
        <p:spPr>
          <a:xfrm>
            <a:off x="5283835" y="2693035"/>
            <a:ext cx="4754880" cy="460375"/>
          </a:xfrm>
          <a:prstGeom prst="rect">
            <a:avLst/>
          </a:prstGeom>
          <a:noFill/>
        </p:spPr>
        <p:txBody>
          <a:bodyPr wrap="none" rtlCol="0">
            <a:spAutoFit/>
          </a:bodyPr>
          <a:lstStyle/>
          <a:p>
            <a:r>
              <a:rPr lang="zh-CN" altLang="en-US" sz="2400"/>
              <a:t>而移动支付成为当前消费的主流。</a:t>
            </a:r>
          </a:p>
        </p:txBody>
      </p:sp>
      <p:pic>
        <p:nvPicPr>
          <p:cNvPr id="13" name="图片 12">
            <a:extLst>
              <a:ext uri="{FF2B5EF4-FFF2-40B4-BE49-F238E27FC236}">
                <a16:creationId xmlns:a16="http://schemas.microsoft.com/office/drawing/2014/main" id="{729C0F2B-D158-F856-366C-269E6C3A71B9}"/>
              </a:ext>
            </a:extLst>
          </p:cNvPr>
          <p:cNvPicPr/>
          <p:nvPr>
            <p:custDataLst>
              <p:tags r:id="rId6"/>
            </p:custDataLst>
          </p:nvPr>
        </p:nvPicPr>
        <p:blipFill>
          <a:blip r:embed="rId11"/>
          <a:stretch>
            <a:fillRect/>
          </a:stretch>
        </p:blipFill>
        <p:spPr>
          <a:xfrm>
            <a:off x="5563870" y="3186430"/>
            <a:ext cx="5058410" cy="3372485"/>
          </a:xfrm>
          <a:prstGeom prst="rect">
            <a:avLst/>
          </a:prstGeom>
          <a:noFill/>
          <a:ln w="9525">
            <a:noFill/>
          </a:ln>
        </p:spPr>
      </p:pic>
      <p:sp>
        <p:nvSpPr>
          <p:cNvPr id="14" name="文本框 13">
            <a:extLst>
              <a:ext uri="{FF2B5EF4-FFF2-40B4-BE49-F238E27FC236}">
                <a16:creationId xmlns:a16="http://schemas.microsoft.com/office/drawing/2014/main" id="{2952FCB1-6F52-BB07-9383-9D1F58A4EE2A}"/>
              </a:ext>
            </a:extLst>
          </p:cNvPr>
          <p:cNvSpPr txBox="1"/>
          <p:nvPr/>
        </p:nvSpPr>
        <p:spPr>
          <a:xfrm>
            <a:off x="847929" y="272521"/>
            <a:ext cx="3707653" cy="646331"/>
          </a:xfrm>
          <a:prstGeom prst="rect">
            <a:avLst/>
          </a:prstGeom>
          <a:noFill/>
        </p:spPr>
        <p:txBody>
          <a:bodyPr wrap="square" rtlCol="0" anchor="t">
            <a:spAutoFit/>
          </a:bodyPr>
          <a:lstStyle/>
          <a:p>
            <a:r>
              <a:rPr lang="zh-CN" altLang="en-US" sz="3600" dirty="0">
                <a:latin typeface="华文行楷" panose="02010800040101010101" pitchFamily="2" charset="-122"/>
                <a:ea typeface="华文行楷" panose="02010800040101010101" pitchFamily="2" charset="-122"/>
              </a:rPr>
              <a:t>移动终端软件</a:t>
            </a:r>
          </a:p>
        </p:txBody>
      </p:sp>
      <p:grpSp>
        <p:nvGrpSpPr>
          <p:cNvPr id="15" name="组合 14">
            <a:extLst>
              <a:ext uri="{FF2B5EF4-FFF2-40B4-BE49-F238E27FC236}">
                <a16:creationId xmlns:a16="http://schemas.microsoft.com/office/drawing/2014/main" id="{84019CCE-F034-7B50-4F20-2866B8BD5324}"/>
              </a:ext>
            </a:extLst>
          </p:cNvPr>
          <p:cNvGrpSpPr/>
          <p:nvPr/>
        </p:nvGrpSpPr>
        <p:grpSpPr>
          <a:xfrm>
            <a:off x="233015" y="365392"/>
            <a:ext cx="440753" cy="336228"/>
            <a:chOff x="233015" y="365392"/>
            <a:chExt cx="440753" cy="336228"/>
          </a:xfrm>
        </p:grpSpPr>
        <p:sp>
          <p:nvSpPr>
            <p:cNvPr id="16" name="矩形: 圆角 15">
              <a:extLst>
                <a:ext uri="{FF2B5EF4-FFF2-40B4-BE49-F238E27FC236}">
                  <a16:creationId xmlns:a16="http://schemas.microsoft.com/office/drawing/2014/main" id="{483BE7BA-3828-B7D9-80E4-B3CC5C9D8904}"/>
                </a:ext>
              </a:extLst>
            </p:cNvPr>
            <p:cNvSpPr/>
            <p:nvPr>
              <p:custDataLst>
                <p:tags r:id="rId7"/>
              </p:custDataLst>
            </p:nvPr>
          </p:nvSpPr>
          <p:spPr>
            <a:xfrm rot="2700000">
              <a:off x="233015" y="365392"/>
              <a:ext cx="336228" cy="336228"/>
            </a:xfrm>
            <a:prstGeom prst="roundRect">
              <a:avLst/>
            </a:prstGeom>
            <a:noFill/>
            <a:ln w="38100">
              <a:solidFill>
                <a:srgbClr val="334A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
          <p:nvSpPr>
            <p:cNvPr id="17" name="矩形: 圆角 16">
              <a:extLst>
                <a:ext uri="{FF2B5EF4-FFF2-40B4-BE49-F238E27FC236}">
                  <a16:creationId xmlns:a16="http://schemas.microsoft.com/office/drawing/2014/main" id="{2A21FE89-0E88-BAAB-B271-CA57C048D331}"/>
                </a:ext>
              </a:extLst>
            </p:cNvPr>
            <p:cNvSpPr/>
            <p:nvPr>
              <p:custDataLst>
                <p:tags r:id="rId8"/>
              </p:custDataLst>
            </p:nvPr>
          </p:nvSpPr>
          <p:spPr>
            <a:xfrm rot="2700000">
              <a:off x="337540" y="365392"/>
              <a:ext cx="336228" cy="336228"/>
            </a:xfrm>
            <a:prstGeom prst="roundRect">
              <a:avLst/>
            </a:prstGeom>
            <a:solidFill>
              <a:srgbClr val="FCA2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grpSp>
    </p:spTree>
    <p:extLst>
      <p:ext uri="{BB962C8B-B14F-4D97-AF65-F5344CB8AC3E}">
        <p14:creationId xmlns:p14="http://schemas.microsoft.com/office/powerpoint/2010/main" val="40344390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8">
            <a:extLst>
              <a:ext uri="{FF2B5EF4-FFF2-40B4-BE49-F238E27FC236}">
                <a16:creationId xmlns:a16="http://schemas.microsoft.com/office/drawing/2014/main" id="{8D8DBB2A-B729-74FF-A0AE-B0AA8D7C56A7}"/>
              </a:ext>
            </a:extLst>
          </p:cNvPr>
          <p:cNvSpPr txBox="1"/>
          <p:nvPr>
            <p:custDataLst>
              <p:tags r:id="rId1"/>
            </p:custDataLst>
          </p:nvPr>
        </p:nvSpPr>
        <p:spPr>
          <a:xfrm>
            <a:off x="164980" y="1133153"/>
            <a:ext cx="11887320" cy="720090"/>
          </a:xfrm>
          <a:prstGeom prst="plaque">
            <a:avLst/>
          </a:prstGeom>
          <a:noFill/>
          <a:ln w="38100">
            <a:solidFill>
              <a:schemeClr val="accent1"/>
            </a:solidFill>
          </a:ln>
        </p:spPr>
        <p:txBody>
          <a:bodyPr wrap="square" tIns="0" bIns="0">
            <a:spAutoFit/>
          </a:bodyPr>
          <a:lstStyle/>
          <a:p>
            <a:pPr indent="457200" algn="ctr">
              <a:lnSpc>
                <a:spcPct val="150000"/>
              </a:lnSpc>
            </a:pPr>
            <a:r>
              <a:rPr lang="zh-CN" altLang="en-US" sz="2400" b="1" spc="100">
                <a:solidFill>
                  <a:srgbClr val="C00000"/>
                </a:solidFill>
                <a:latin typeface="微软雅黑" panose="020B0503020204020204" charset="-122"/>
                <a:ea typeface="微软雅黑"/>
                <a:cs typeface="微软雅黑" panose="020B0503020204020204" charset="-122"/>
                <a:sym typeface="植物" panose="020B0603050302020204" pitchFamily="34" charset="2"/>
              </a:rPr>
              <a:t>  </a:t>
            </a:r>
            <a:r>
              <a:rPr lang="zh-CN" altLang="en-US" sz="2400" b="1">
                <a:latin typeface="微软雅黑" panose="020B0503020204020204" pitchFamily="34" charset="-122"/>
                <a:ea typeface="微软雅黑" panose="020B0503020204020204" pitchFamily="34" charset="-122"/>
              </a:rPr>
              <a:t>移动支付是用户使用移动终端对所消费的商品或服务进行账务支付的一种方式。</a:t>
            </a:r>
          </a:p>
        </p:txBody>
      </p:sp>
      <p:sp>
        <p:nvSpPr>
          <p:cNvPr id="4" name="云形 3">
            <a:extLst>
              <a:ext uri="{FF2B5EF4-FFF2-40B4-BE49-F238E27FC236}">
                <a16:creationId xmlns:a16="http://schemas.microsoft.com/office/drawing/2014/main" id="{2EBBEAF2-68FF-A0BD-2B3E-5A75D474261C}"/>
              </a:ext>
            </a:extLst>
          </p:cNvPr>
          <p:cNvSpPr/>
          <p:nvPr>
            <p:custDataLst>
              <p:tags r:id="rId2"/>
            </p:custDataLst>
          </p:nvPr>
        </p:nvSpPr>
        <p:spPr>
          <a:xfrm>
            <a:off x="164980" y="2015005"/>
            <a:ext cx="3054410" cy="18288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t>你所知道的移动支付方式有哪些？</a:t>
            </a:r>
          </a:p>
        </p:txBody>
      </p:sp>
      <p:pic>
        <p:nvPicPr>
          <p:cNvPr id="5" name="图片 4">
            <a:extLst>
              <a:ext uri="{FF2B5EF4-FFF2-40B4-BE49-F238E27FC236}">
                <a16:creationId xmlns:a16="http://schemas.microsoft.com/office/drawing/2014/main" id="{362AF8A8-26E1-B5B7-59C0-BA511724B67F}"/>
              </a:ext>
            </a:extLst>
          </p:cNvPr>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3219390" y="2053014"/>
            <a:ext cx="8023665" cy="7140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图片 5">
            <a:extLst>
              <a:ext uri="{FF2B5EF4-FFF2-40B4-BE49-F238E27FC236}">
                <a16:creationId xmlns:a16="http://schemas.microsoft.com/office/drawing/2014/main" id="{5B52A28F-C528-0F3B-C9E5-C93EF208F8CB}"/>
              </a:ext>
            </a:extLst>
          </p:cNvPr>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3900256" y="2929405"/>
            <a:ext cx="8023665" cy="7170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图片 6">
            <a:extLst>
              <a:ext uri="{FF2B5EF4-FFF2-40B4-BE49-F238E27FC236}">
                <a16:creationId xmlns:a16="http://schemas.microsoft.com/office/drawing/2014/main" id="{E967393C-2CD4-8D5B-D4BC-BC2F97E9D4E2}"/>
              </a:ext>
            </a:extLst>
          </p:cNvPr>
          <p:cNvPicPr>
            <a:picLocks noChangeAspect="1"/>
          </p:cNvPicPr>
          <p:nvPr>
            <p:custDataLst>
              <p:tags r:id="rId5"/>
            </p:custDataLst>
          </p:nvPr>
        </p:nvPicPr>
        <p:blipFill>
          <a:blip r:embed="rId12">
            <a:extLst>
              <a:ext uri="{28A0092B-C50C-407E-A947-70E740481C1C}">
                <a14:useLocalDpi xmlns:a14="http://schemas.microsoft.com/office/drawing/2010/main" val="0"/>
              </a:ext>
            </a:extLst>
          </a:blip>
          <a:srcRect t="8122" r="21466"/>
          <a:stretch>
            <a:fillRect/>
          </a:stretch>
        </p:blipFill>
        <p:spPr>
          <a:xfrm>
            <a:off x="298450" y="3863059"/>
            <a:ext cx="3740150" cy="29054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图片 7">
            <a:extLst>
              <a:ext uri="{FF2B5EF4-FFF2-40B4-BE49-F238E27FC236}">
                <a16:creationId xmlns:a16="http://schemas.microsoft.com/office/drawing/2014/main" id="{51B33760-9740-6CE6-CC4B-A0FE559C1C01}"/>
              </a:ext>
            </a:extLst>
          </p:cNvPr>
          <p:cNvPicPr>
            <a:picLocks noChangeAspect="1"/>
          </p:cNvPicPr>
          <p:nvPr>
            <p:custDataLst>
              <p:tags r:id="rId6"/>
            </p:custDataLst>
          </p:nvPr>
        </p:nvPicPr>
        <p:blipFill>
          <a:blip r:embed="rId13">
            <a:extLst>
              <a:ext uri="{28A0092B-C50C-407E-A947-70E740481C1C}">
                <a14:useLocalDpi xmlns:a14="http://schemas.microsoft.com/office/drawing/2010/main" val="0"/>
              </a:ext>
            </a:extLst>
          </a:blip>
          <a:stretch>
            <a:fillRect/>
          </a:stretch>
        </p:blipFill>
        <p:spPr>
          <a:xfrm>
            <a:off x="4249679" y="4177737"/>
            <a:ext cx="7674242" cy="21773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文本框 8">
            <a:extLst>
              <a:ext uri="{FF2B5EF4-FFF2-40B4-BE49-F238E27FC236}">
                <a16:creationId xmlns:a16="http://schemas.microsoft.com/office/drawing/2014/main" id="{265A83CF-0CD7-A502-C0C0-77ACB6E8A47D}"/>
              </a:ext>
            </a:extLst>
          </p:cNvPr>
          <p:cNvSpPr txBox="1"/>
          <p:nvPr/>
        </p:nvSpPr>
        <p:spPr>
          <a:xfrm>
            <a:off x="847930" y="272521"/>
            <a:ext cx="2223566" cy="646331"/>
          </a:xfrm>
          <a:prstGeom prst="rect">
            <a:avLst/>
          </a:prstGeom>
          <a:noFill/>
        </p:spPr>
        <p:txBody>
          <a:bodyPr wrap="square" rtlCol="0" anchor="t">
            <a:spAutoFit/>
          </a:bodyPr>
          <a:lstStyle/>
          <a:p>
            <a:r>
              <a:rPr lang="zh-CN" altLang="en-US" sz="3600" dirty="0">
                <a:latin typeface="华文行楷" panose="02010800040101010101" pitchFamily="2" charset="-122"/>
                <a:ea typeface="华文行楷" panose="02010800040101010101" pitchFamily="2" charset="-122"/>
              </a:rPr>
              <a:t>移动支付</a:t>
            </a:r>
          </a:p>
        </p:txBody>
      </p:sp>
      <p:grpSp>
        <p:nvGrpSpPr>
          <p:cNvPr id="10" name="组合 9">
            <a:extLst>
              <a:ext uri="{FF2B5EF4-FFF2-40B4-BE49-F238E27FC236}">
                <a16:creationId xmlns:a16="http://schemas.microsoft.com/office/drawing/2014/main" id="{35C6A876-DE0D-3CBD-8F9C-2DD093464921}"/>
              </a:ext>
            </a:extLst>
          </p:cNvPr>
          <p:cNvGrpSpPr/>
          <p:nvPr/>
        </p:nvGrpSpPr>
        <p:grpSpPr>
          <a:xfrm>
            <a:off x="233015" y="365392"/>
            <a:ext cx="440753" cy="336228"/>
            <a:chOff x="233015" y="365392"/>
            <a:chExt cx="440753" cy="336228"/>
          </a:xfrm>
        </p:grpSpPr>
        <p:sp>
          <p:nvSpPr>
            <p:cNvPr id="11" name="矩形: 圆角 10">
              <a:extLst>
                <a:ext uri="{FF2B5EF4-FFF2-40B4-BE49-F238E27FC236}">
                  <a16:creationId xmlns:a16="http://schemas.microsoft.com/office/drawing/2014/main" id="{482BE4BE-6864-90C0-831D-C96C4E0A50D3}"/>
                </a:ext>
              </a:extLst>
            </p:cNvPr>
            <p:cNvSpPr/>
            <p:nvPr>
              <p:custDataLst>
                <p:tags r:id="rId7"/>
              </p:custDataLst>
            </p:nvPr>
          </p:nvSpPr>
          <p:spPr>
            <a:xfrm rot="2700000">
              <a:off x="233015" y="365392"/>
              <a:ext cx="336228" cy="336228"/>
            </a:xfrm>
            <a:prstGeom prst="roundRect">
              <a:avLst/>
            </a:prstGeom>
            <a:noFill/>
            <a:ln w="38100">
              <a:solidFill>
                <a:srgbClr val="334A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
          <p:nvSpPr>
            <p:cNvPr id="12" name="矩形: 圆角 11">
              <a:extLst>
                <a:ext uri="{FF2B5EF4-FFF2-40B4-BE49-F238E27FC236}">
                  <a16:creationId xmlns:a16="http://schemas.microsoft.com/office/drawing/2014/main" id="{5566AACC-BC9E-0A0E-F179-34FAA5A7323C}"/>
                </a:ext>
              </a:extLst>
            </p:cNvPr>
            <p:cNvSpPr/>
            <p:nvPr>
              <p:custDataLst>
                <p:tags r:id="rId8"/>
              </p:custDataLst>
            </p:nvPr>
          </p:nvSpPr>
          <p:spPr>
            <a:xfrm rot="2700000">
              <a:off x="337540" y="365392"/>
              <a:ext cx="336228" cy="336228"/>
            </a:xfrm>
            <a:prstGeom prst="roundRect">
              <a:avLst/>
            </a:prstGeom>
            <a:solidFill>
              <a:srgbClr val="FCA2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grpSp>
    </p:spTree>
    <p:extLst>
      <p:ext uri="{BB962C8B-B14F-4D97-AF65-F5344CB8AC3E}">
        <p14:creationId xmlns:p14="http://schemas.microsoft.com/office/powerpoint/2010/main" val="38344935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80">
                                          <p:stCondLst>
                                            <p:cond delay="0"/>
                                          </p:stCondLst>
                                        </p:cTn>
                                        <p:tgtEl>
                                          <p:spTgt spid="4"/>
                                        </p:tgtEl>
                                      </p:cBhvr>
                                    </p:animEffect>
                                    <p:anim calcmode="lin" valueType="num">
                                      <p:cBhvr>
                                        <p:cTn id="13"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8" dur="26">
                                          <p:stCondLst>
                                            <p:cond delay="650"/>
                                          </p:stCondLst>
                                        </p:cTn>
                                        <p:tgtEl>
                                          <p:spTgt spid="4"/>
                                        </p:tgtEl>
                                      </p:cBhvr>
                                      <p:to x="100000" y="60000"/>
                                    </p:animScale>
                                    <p:animScale>
                                      <p:cBhvr>
                                        <p:cTn id="19" dur="166" decel="50000">
                                          <p:stCondLst>
                                            <p:cond delay="676"/>
                                          </p:stCondLst>
                                        </p:cTn>
                                        <p:tgtEl>
                                          <p:spTgt spid="4"/>
                                        </p:tgtEl>
                                      </p:cBhvr>
                                      <p:to x="100000" y="100000"/>
                                    </p:animScale>
                                    <p:animScale>
                                      <p:cBhvr>
                                        <p:cTn id="20" dur="26">
                                          <p:stCondLst>
                                            <p:cond delay="1312"/>
                                          </p:stCondLst>
                                        </p:cTn>
                                        <p:tgtEl>
                                          <p:spTgt spid="4"/>
                                        </p:tgtEl>
                                      </p:cBhvr>
                                      <p:to x="100000" y="80000"/>
                                    </p:animScale>
                                    <p:animScale>
                                      <p:cBhvr>
                                        <p:cTn id="21" dur="166" decel="50000">
                                          <p:stCondLst>
                                            <p:cond delay="1338"/>
                                          </p:stCondLst>
                                        </p:cTn>
                                        <p:tgtEl>
                                          <p:spTgt spid="4"/>
                                        </p:tgtEl>
                                      </p:cBhvr>
                                      <p:to x="100000" y="100000"/>
                                    </p:animScale>
                                    <p:animScale>
                                      <p:cBhvr>
                                        <p:cTn id="22" dur="26">
                                          <p:stCondLst>
                                            <p:cond delay="1642"/>
                                          </p:stCondLst>
                                        </p:cTn>
                                        <p:tgtEl>
                                          <p:spTgt spid="4"/>
                                        </p:tgtEl>
                                      </p:cBhvr>
                                      <p:to x="100000" y="90000"/>
                                    </p:animScale>
                                    <p:animScale>
                                      <p:cBhvr>
                                        <p:cTn id="23" dur="166" decel="50000">
                                          <p:stCondLst>
                                            <p:cond delay="1668"/>
                                          </p:stCondLst>
                                        </p:cTn>
                                        <p:tgtEl>
                                          <p:spTgt spid="4"/>
                                        </p:tgtEl>
                                      </p:cBhvr>
                                      <p:to x="100000" y="100000"/>
                                    </p:animScale>
                                    <p:animScale>
                                      <p:cBhvr>
                                        <p:cTn id="24" dur="26">
                                          <p:stCondLst>
                                            <p:cond delay="1808"/>
                                          </p:stCondLst>
                                        </p:cTn>
                                        <p:tgtEl>
                                          <p:spTgt spid="4"/>
                                        </p:tgtEl>
                                      </p:cBhvr>
                                      <p:to x="100000" y="95000"/>
                                    </p:animScale>
                                    <p:animScale>
                                      <p:cBhvr>
                                        <p:cTn id="25" dur="166" decel="50000">
                                          <p:stCondLst>
                                            <p:cond delay="1834"/>
                                          </p:stCondLst>
                                        </p:cTn>
                                        <p:tgtEl>
                                          <p:spTgt spid="4"/>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ppt_x"/>
                                          </p:val>
                                        </p:tav>
                                        <p:tav tm="100000">
                                          <p:val>
                                            <p:strVal val="#ppt_x"/>
                                          </p:val>
                                        </p:tav>
                                      </p:tavLst>
                                    </p:anim>
                                    <p:anim calcmode="lin" valueType="num">
                                      <p:cBhvr additive="base">
                                        <p:cTn id="3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1000"/>
                                        <p:tgtEl>
                                          <p:spTgt spid="5"/>
                                        </p:tgtEl>
                                      </p:cBhvr>
                                    </p:animEffect>
                                    <p:anim calcmode="lin" valueType="num">
                                      <p:cBhvr>
                                        <p:cTn id="37" dur="1000" fill="hold"/>
                                        <p:tgtEl>
                                          <p:spTgt spid="5"/>
                                        </p:tgtEl>
                                        <p:attrNameLst>
                                          <p:attrName>ppt_x</p:attrName>
                                        </p:attrNameLst>
                                      </p:cBhvr>
                                      <p:tavLst>
                                        <p:tav tm="0">
                                          <p:val>
                                            <p:strVal val="#ppt_x"/>
                                          </p:val>
                                        </p:tav>
                                        <p:tav tm="100000">
                                          <p:val>
                                            <p:strVal val="#ppt_x"/>
                                          </p:val>
                                        </p:tav>
                                      </p:tavLst>
                                    </p:anim>
                                    <p:anim calcmode="lin" valueType="num">
                                      <p:cBhvr>
                                        <p:cTn id="3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1000"/>
                                        <p:tgtEl>
                                          <p:spTgt spid="6"/>
                                        </p:tgtEl>
                                      </p:cBhvr>
                                    </p:animEffect>
                                    <p:anim calcmode="lin" valueType="num">
                                      <p:cBhvr>
                                        <p:cTn id="44" dur="1000" fill="hold"/>
                                        <p:tgtEl>
                                          <p:spTgt spid="6"/>
                                        </p:tgtEl>
                                        <p:attrNameLst>
                                          <p:attrName>ppt_x</p:attrName>
                                        </p:attrNameLst>
                                      </p:cBhvr>
                                      <p:tavLst>
                                        <p:tav tm="0">
                                          <p:val>
                                            <p:strVal val="#ppt_x"/>
                                          </p:val>
                                        </p:tav>
                                        <p:tav tm="100000">
                                          <p:val>
                                            <p:strVal val="#ppt_x"/>
                                          </p:val>
                                        </p:tav>
                                      </p:tavLst>
                                    </p:anim>
                                    <p:anim calcmode="lin" valueType="num">
                                      <p:cBhvr>
                                        <p:cTn id="4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1000"/>
                                        <p:tgtEl>
                                          <p:spTgt spid="8"/>
                                        </p:tgtEl>
                                      </p:cBhvr>
                                    </p:animEffect>
                                    <p:anim calcmode="lin" valueType="num">
                                      <p:cBhvr>
                                        <p:cTn id="51" dur="1000" fill="hold"/>
                                        <p:tgtEl>
                                          <p:spTgt spid="8"/>
                                        </p:tgtEl>
                                        <p:attrNameLst>
                                          <p:attrName>ppt_x</p:attrName>
                                        </p:attrNameLst>
                                      </p:cBhvr>
                                      <p:tavLst>
                                        <p:tav tm="0">
                                          <p:val>
                                            <p:strVal val="#ppt_x"/>
                                          </p:val>
                                        </p:tav>
                                        <p:tav tm="100000">
                                          <p:val>
                                            <p:strVal val="#ppt_x"/>
                                          </p:val>
                                        </p:tav>
                                      </p:tavLst>
                                    </p:anim>
                                    <p:anim calcmode="lin" valueType="num">
                                      <p:cBhvr>
                                        <p:cTn id="5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缺角矩形 2">
            <a:extLst>
              <a:ext uri="{FF2B5EF4-FFF2-40B4-BE49-F238E27FC236}">
                <a16:creationId xmlns:a16="http://schemas.microsoft.com/office/drawing/2014/main" id="{29A3B7CB-0270-E3C0-4C66-A530D2BAEA96}"/>
              </a:ext>
            </a:extLst>
          </p:cNvPr>
          <p:cNvSpPr/>
          <p:nvPr>
            <p:custDataLst>
              <p:tags r:id="rId1"/>
            </p:custDataLst>
          </p:nvPr>
        </p:nvSpPr>
        <p:spPr>
          <a:xfrm>
            <a:off x="269843" y="982298"/>
            <a:ext cx="11623854" cy="539151"/>
          </a:xfrm>
          <a:prstGeom prst="plaque">
            <a:avLst>
              <a:gd name="adj" fmla="val 16667"/>
            </a:avLst>
          </a:prstGeom>
          <a:noFill/>
          <a:ln w="38100">
            <a:solidFill>
              <a:srgbClr val="F01706">
                <a:alpha val="74118"/>
              </a:srgbClr>
            </a:solidFill>
            <a:prstDash val="solid"/>
          </a:ln>
        </p:spPr>
        <p:style>
          <a:lnRef idx="0">
            <a:scrgbClr r="0" g="0" b="0"/>
          </a:lnRef>
          <a:fillRef idx="0">
            <a:scrgbClr r="0" g="0" b="0"/>
          </a:fillRef>
          <a:effectRef idx="0">
            <a:scrgbClr r="0" g="0" b="0"/>
          </a:effectRef>
          <a:fontRef idx="minor">
            <a:schemeClr val="lt1"/>
          </a:fontRef>
        </p:style>
        <p:txBody>
          <a:bodyPr wrap="square">
            <a:spAutoFit/>
          </a:bodyPr>
          <a:lstStyle/>
          <a:p>
            <a:pPr lvl="0" algn="just">
              <a:lnSpc>
                <a:spcPct val="110000"/>
              </a:lnSpc>
              <a:spcAft>
                <a:spcPts val="725"/>
              </a:spcAft>
              <a:buClr>
                <a:srgbClr val="404040"/>
              </a:buClr>
            </a:pPr>
            <a:r>
              <a:rPr lang="zh-CN" altLang="en-US" sz="2000" b="1" dirty="0">
                <a:solidFill>
                  <a:srgbClr val="C00000"/>
                </a:solidFill>
                <a:latin typeface="+mn-ea"/>
                <a:sym typeface="微软雅黑" panose="020B0503020204020204" charset="-122"/>
              </a:rPr>
              <a:t>★  </a:t>
            </a:r>
            <a:r>
              <a:rPr lang="zh-CN" altLang="en-US" sz="2000" b="1" dirty="0">
                <a:solidFill>
                  <a:schemeClr val="tx1"/>
                </a:solidFill>
                <a:latin typeface="+mn-ea"/>
                <a:sym typeface="微软雅黑" panose="020B0503020204020204" charset="-122"/>
              </a:rPr>
              <a:t>移动终端跟计算机一样，包括输入、处理（运算和控制）、存储和输出四个部分。</a:t>
            </a:r>
          </a:p>
        </p:txBody>
      </p:sp>
      <p:sp>
        <p:nvSpPr>
          <p:cNvPr id="4" name="缺角矩形 3">
            <a:extLst>
              <a:ext uri="{FF2B5EF4-FFF2-40B4-BE49-F238E27FC236}">
                <a16:creationId xmlns:a16="http://schemas.microsoft.com/office/drawing/2014/main" id="{55A8AC7D-1F85-93BA-23B0-441146CD66E3}"/>
              </a:ext>
            </a:extLst>
          </p:cNvPr>
          <p:cNvSpPr/>
          <p:nvPr>
            <p:custDataLst>
              <p:tags r:id="rId2"/>
            </p:custDataLst>
          </p:nvPr>
        </p:nvSpPr>
        <p:spPr>
          <a:xfrm>
            <a:off x="269843" y="1732492"/>
            <a:ext cx="11623854" cy="979206"/>
          </a:xfrm>
          <a:prstGeom prst="plaque">
            <a:avLst>
              <a:gd name="adj" fmla="val 16667"/>
            </a:avLst>
          </a:prstGeom>
          <a:noFill/>
          <a:ln w="38100">
            <a:solidFill>
              <a:srgbClr val="F01706">
                <a:alpha val="74118"/>
              </a:srgbClr>
            </a:solidFill>
            <a:prstDash val="solid"/>
          </a:ln>
        </p:spPr>
        <p:style>
          <a:lnRef idx="0">
            <a:scrgbClr r="0" g="0" b="0"/>
          </a:lnRef>
          <a:fillRef idx="0">
            <a:scrgbClr r="0" g="0" b="0"/>
          </a:fillRef>
          <a:effectRef idx="0">
            <a:scrgbClr r="0" g="0" b="0"/>
          </a:effectRef>
          <a:fontRef idx="minor">
            <a:schemeClr val="lt1"/>
          </a:fontRef>
        </p:style>
        <p:txBody>
          <a:bodyPr wrap="square">
            <a:spAutoFit/>
          </a:bodyPr>
          <a:lstStyle/>
          <a:p>
            <a:pPr lvl="0" algn="just">
              <a:lnSpc>
                <a:spcPct val="110000"/>
              </a:lnSpc>
              <a:spcAft>
                <a:spcPts val="725"/>
              </a:spcAft>
              <a:buClr>
                <a:srgbClr val="404040"/>
              </a:buClr>
            </a:pPr>
            <a:r>
              <a:rPr lang="zh-CN" altLang="en-US" sz="2000" b="1" dirty="0">
                <a:solidFill>
                  <a:srgbClr val="C00000"/>
                </a:solidFill>
                <a:latin typeface="+mn-ea"/>
                <a:sym typeface="微软雅黑" panose="020B0503020204020204" charset="-122"/>
              </a:rPr>
              <a:t>★  </a:t>
            </a:r>
            <a:r>
              <a:rPr lang="zh-CN" altLang="en-US" sz="2000" b="1" dirty="0">
                <a:solidFill>
                  <a:schemeClr val="tx1"/>
                </a:solidFill>
                <a:latin typeface="+mn-ea"/>
                <a:sym typeface="微软雅黑" panose="020B0503020204020204" charset="-122"/>
              </a:rPr>
              <a:t>工作原理与计算机基本相同。移动终端具备的“移动性”和“智能性”，使移动端在工作时表现出更多的人性化功能和强大的多媒体特性。</a:t>
            </a:r>
            <a:endParaRPr lang="zh-CN" altLang="en-US" sz="2000" b="1" dirty="0">
              <a:solidFill>
                <a:srgbClr val="C00000"/>
              </a:solidFill>
              <a:latin typeface="+mn-ea"/>
              <a:sym typeface="微软雅黑" panose="020B0503020204020204" charset="-122"/>
            </a:endParaRPr>
          </a:p>
        </p:txBody>
      </p:sp>
      <p:pic>
        <p:nvPicPr>
          <p:cNvPr id="5" name="图片 4">
            <a:extLst>
              <a:ext uri="{FF2B5EF4-FFF2-40B4-BE49-F238E27FC236}">
                <a16:creationId xmlns:a16="http://schemas.microsoft.com/office/drawing/2014/main" id="{0818CF51-603F-116D-9EDF-720DD7BBDAE9}"/>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2102108" y="2719087"/>
            <a:ext cx="7959323" cy="929261"/>
          </a:xfrm>
          <a:prstGeom prst="rect">
            <a:avLst/>
          </a:prstGeom>
        </p:spPr>
      </p:pic>
      <p:pic>
        <p:nvPicPr>
          <p:cNvPr id="6" name="内容占位符 7">
            <a:extLst>
              <a:ext uri="{FF2B5EF4-FFF2-40B4-BE49-F238E27FC236}">
                <a16:creationId xmlns:a16="http://schemas.microsoft.com/office/drawing/2014/main" id="{2DE6D899-7675-1F95-1C1F-070DD2FA93D9}"/>
              </a:ext>
            </a:extLst>
          </p:cNvPr>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2391096" y="3741665"/>
            <a:ext cx="6956104" cy="3116335"/>
          </a:xfrm>
          <a:prstGeom prst="rect">
            <a:avLst/>
          </a:prstGeom>
        </p:spPr>
      </p:pic>
      <p:sp>
        <p:nvSpPr>
          <p:cNvPr id="7" name="文本框 6">
            <a:extLst>
              <a:ext uri="{FF2B5EF4-FFF2-40B4-BE49-F238E27FC236}">
                <a16:creationId xmlns:a16="http://schemas.microsoft.com/office/drawing/2014/main" id="{72EF804C-7B3A-4A5A-FB14-D21641BC17C5}"/>
              </a:ext>
            </a:extLst>
          </p:cNvPr>
          <p:cNvSpPr txBox="1"/>
          <p:nvPr/>
        </p:nvSpPr>
        <p:spPr>
          <a:xfrm>
            <a:off x="847929" y="272521"/>
            <a:ext cx="3845991" cy="646331"/>
          </a:xfrm>
          <a:prstGeom prst="rect">
            <a:avLst/>
          </a:prstGeom>
          <a:noFill/>
        </p:spPr>
        <p:txBody>
          <a:bodyPr wrap="square" rtlCol="0" anchor="t">
            <a:spAutoFit/>
          </a:bodyPr>
          <a:lstStyle/>
          <a:p>
            <a:r>
              <a:rPr lang="zh-CN" altLang="en-US" sz="3600" dirty="0">
                <a:latin typeface="华文行楷" panose="02010800040101010101" pitchFamily="2" charset="-122"/>
                <a:ea typeface="华文行楷" panose="02010800040101010101" pitchFamily="2" charset="-122"/>
              </a:rPr>
              <a:t>移动终端工作原理</a:t>
            </a:r>
          </a:p>
        </p:txBody>
      </p:sp>
      <p:grpSp>
        <p:nvGrpSpPr>
          <p:cNvPr id="8" name="组合 7">
            <a:extLst>
              <a:ext uri="{FF2B5EF4-FFF2-40B4-BE49-F238E27FC236}">
                <a16:creationId xmlns:a16="http://schemas.microsoft.com/office/drawing/2014/main" id="{F4EF1386-649E-9521-4F7D-B4926CF49CBA}"/>
              </a:ext>
            </a:extLst>
          </p:cNvPr>
          <p:cNvGrpSpPr/>
          <p:nvPr/>
        </p:nvGrpSpPr>
        <p:grpSpPr>
          <a:xfrm>
            <a:off x="233015" y="365392"/>
            <a:ext cx="440753" cy="336228"/>
            <a:chOff x="233015" y="365392"/>
            <a:chExt cx="440753" cy="336228"/>
          </a:xfrm>
        </p:grpSpPr>
        <p:sp>
          <p:nvSpPr>
            <p:cNvPr id="9" name="矩形: 圆角 8">
              <a:extLst>
                <a:ext uri="{FF2B5EF4-FFF2-40B4-BE49-F238E27FC236}">
                  <a16:creationId xmlns:a16="http://schemas.microsoft.com/office/drawing/2014/main" id="{8C0384D5-1C81-5766-8272-352E97F63069}"/>
                </a:ext>
              </a:extLst>
            </p:cNvPr>
            <p:cNvSpPr/>
            <p:nvPr>
              <p:custDataLst>
                <p:tags r:id="rId5"/>
              </p:custDataLst>
            </p:nvPr>
          </p:nvSpPr>
          <p:spPr>
            <a:xfrm rot="2700000">
              <a:off x="233015" y="365392"/>
              <a:ext cx="336228" cy="336228"/>
            </a:xfrm>
            <a:prstGeom prst="roundRect">
              <a:avLst/>
            </a:prstGeom>
            <a:noFill/>
            <a:ln w="38100">
              <a:solidFill>
                <a:srgbClr val="334A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
          <p:nvSpPr>
            <p:cNvPr id="10" name="矩形: 圆角 9">
              <a:extLst>
                <a:ext uri="{FF2B5EF4-FFF2-40B4-BE49-F238E27FC236}">
                  <a16:creationId xmlns:a16="http://schemas.microsoft.com/office/drawing/2014/main" id="{945918B3-7FF7-033C-95F5-07EF1A90D797}"/>
                </a:ext>
              </a:extLst>
            </p:cNvPr>
            <p:cNvSpPr/>
            <p:nvPr>
              <p:custDataLst>
                <p:tags r:id="rId6"/>
              </p:custDataLst>
            </p:nvPr>
          </p:nvSpPr>
          <p:spPr>
            <a:xfrm rot="2700000">
              <a:off x="337540" y="365392"/>
              <a:ext cx="336228" cy="336228"/>
            </a:xfrm>
            <a:prstGeom prst="roundRect">
              <a:avLst/>
            </a:prstGeom>
            <a:solidFill>
              <a:srgbClr val="FCA2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grpSp>
    </p:spTree>
    <p:extLst>
      <p:ext uri="{BB962C8B-B14F-4D97-AF65-F5344CB8AC3E}">
        <p14:creationId xmlns:p14="http://schemas.microsoft.com/office/powerpoint/2010/main" val="395986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2">
            <a:extLst>
              <a:ext uri="{FF2B5EF4-FFF2-40B4-BE49-F238E27FC236}">
                <a16:creationId xmlns:a16="http://schemas.microsoft.com/office/drawing/2014/main" id="{BF181182-6615-E209-9C82-4C0B3BF70A1E}"/>
              </a:ext>
            </a:extLst>
          </p:cNvPr>
          <p:cNvSpPr/>
          <p:nvPr>
            <p:custDataLst>
              <p:tags r:id="rId1"/>
            </p:custDataLst>
          </p:nvPr>
        </p:nvSpPr>
        <p:spPr>
          <a:xfrm>
            <a:off x="0" y="0"/>
            <a:ext cx="3784600" cy="870857"/>
          </a:xfrm>
          <a:prstGeom prst="homePlat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400" b="1">
                <a:latin typeface="微软雅黑" panose="020B0503020204020204" pitchFamily="34" charset="-122"/>
                <a:ea typeface="微软雅黑" panose="020B0503020204020204" pitchFamily="34" charset="-122"/>
              </a:rPr>
              <a:t>移动终端的“智能性”</a:t>
            </a:r>
          </a:p>
        </p:txBody>
      </p:sp>
      <p:sp>
        <p:nvSpPr>
          <p:cNvPr id="3" name="缺角矩形 2">
            <a:extLst>
              <a:ext uri="{FF2B5EF4-FFF2-40B4-BE49-F238E27FC236}">
                <a16:creationId xmlns:a16="http://schemas.microsoft.com/office/drawing/2014/main" id="{76B5177F-2E23-5EBD-DDD1-112C634D62BB}"/>
              </a:ext>
            </a:extLst>
          </p:cNvPr>
          <p:cNvSpPr/>
          <p:nvPr>
            <p:custDataLst>
              <p:tags r:id="rId2"/>
            </p:custDataLst>
          </p:nvPr>
        </p:nvSpPr>
        <p:spPr>
          <a:xfrm>
            <a:off x="284073" y="1567198"/>
            <a:ext cx="11623854" cy="560070"/>
          </a:xfrm>
          <a:prstGeom prst="plaque">
            <a:avLst>
              <a:gd name="adj" fmla="val 16667"/>
            </a:avLst>
          </a:prstGeom>
          <a:noFill/>
          <a:ln w="38100">
            <a:solidFill>
              <a:srgbClr val="F01706">
                <a:alpha val="74118"/>
              </a:srgbClr>
            </a:solidFill>
            <a:prstDash val="solid"/>
          </a:ln>
        </p:spPr>
        <p:style>
          <a:lnRef idx="0">
            <a:scrgbClr r="0" g="0" b="0"/>
          </a:lnRef>
          <a:fillRef idx="0">
            <a:scrgbClr r="0" g="0" b="0"/>
          </a:fillRef>
          <a:effectRef idx="0">
            <a:scrgbClr r="0" g="0" b="0"/>
          </a:effectRef>
          <a:fontRef idx="minor">
            <a:schemeClr val="lt1"/>
          </a:fontRef>
        </p:style>
        <p:txBody>
          <a:bodyPr wrap="square">
            <a:spAutoFit/>
          </a:bodyPr>
          <a:lstStyle/>
          <a:p>
            <a:pPr lvl="0" algn="just">
              <a:lnSpc>
                <a:spcPct val="110000"/>
              </a:lnSpc>
              <a:spcAft>
                <a:spcPts val="725"/>
              </a:spcAft>
              <a:buClr>
                <a:srgbClr val="404040"/>
              </a:buClr>
            </a:pPr>
            <a:r>
              <a:rPr lang="zh-CN" altLang="en-US" sz="2000" b="1">
                <a:solidFill>
                  <a:srgbClr val="C00000"/>
                </a:solidFill>
                <a:latin typeface="+mn-ea"/>
                <a:sym typeface="微软雅黑" panose="020B0503020204020204" charset="-122"/>
              </a:rPr>
              <a:t>★  </a:t>
            </a:r>
            <a:r>
              <a:rPr lang="zh-CN" altLang="en-US" sz="2000" b="1">
                <a:solidFill>
                  <a:schemeClr val="tx1"/>
                </a:solidFill>
                <a:latin typeface="+mn-ea"/>
                <a:sym typeface="微软雅黑" panose="020B0503020204020204" charset="-122"/>
              </a:rPr>
              <a:t>移动终端的“智能性”在硬件上主要基于</a:t>
            </a:r>
            <a:r>
              <a:rPr lang="zh-CN" altLang="en-US" sz="2000" b="1">
                <a:solidFill>
                  <a:srgbClr val="C00000"/>
                </a:solidFill>
                <a:latin typeface="+mn-ea"/>
                <a:sym typeface="微软雅黑" panose="020B0503020204020204" charset="-122"/>
              </a:rPr>
              <a:t>传感器</a:t>
            </a:r>
            <a:r>
              <a:rPr lang="zh-CN" altLang="en-US" sz="2000" b="1">
                <a:solidFill>
                  <a:schemeClr val="tx1"/>
                </a:solidFill>
                <a:latin typeface="+mn-ea"/>
                <a:sym typeface="微软雅黑" panose="020B0503020204020204" charset="-122"/>
              </a:rPr>
              <a:t>的植入。</a:t>
            </a:r>
          </a:p>
        </p:txBody>
      </p:sp>
      <p:sp>
        <p:nvSpPr>
          <p:cNvPr id="4" name="五边形 8">
            <a:extLst>
              <a:ext uri="{FF2B5EF4-FFF2-40B4-BE49-F238E27FC236}">
                <a16:creationId xmlns:a16="http://schemas.microsoft.com/office/drawing/2014/main" id="{0E246596-6EA5-6717-82FE-3E4E7C5F7251}"/>
              </a:ext>
            </a:extLst>
          </p:cNvPr>
          <p:cNvSpPr/>
          <p:nvPr>
            <p:custDataLst>
              <p:tags r:id="rId3"/>
            </p:custDataLst>
          </p:nvPr>
        </p:nvSpPr>
        <p:spPr>
          <a:xfrm>
            <a:off x="0" y="2600080"/>
            <a:ext cx="3784600" cy="870857"/>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移动终端的“移动性”</a:t>
            </a:r>
          </a:p>
        </p:txBody>
      </p:sp>
      <p:sp>
        <p:nvSpPr>
          <p:cNvPr id="5" name="缺角矩形 4">
            <a:extLst>
              <a:ext uri="{FF2B5EF4-FFF2-40B4-BE49-F238E27FC236}">
                <a16:creationId xmlns:a16="http://schemas.microsoft.com/office/drawing/2014/main" id="{D6B52CE5-DB36-2E60-5FB1-CFFF424C11CA}"/>
              </a:ext>
            </a:extLst>
          </p:cNvPr>
          <p:cNvSpPr/>
          <p:nvPr>
            <p:custDataLst>
              <p:tags r:id="rId4"/>
            </p:custDataLst>
          </p:nvPr>
        </p:nvSpPr>
        <p:spPr>
          <a:xfrm>
            <a:off x="270277" y="3943749"/>
            <a:ext cx="11623854" cy="979206"/>
          </a:xfrm>
          <a:prstGeom prst="plaque">
            <a:avLst>
              <a:gd name="adj" fmla="val 16667"/>
            </a:avLst>
          </a:prstGeom>
          <a:noFill/>
          <a:ln w="38100">
            <a:solidFill>
              <a:srgbClr val="F01706">
                <a:alpha val="74118"/>
              </a:srgbClr>
            </a:solidFill>
            <a:prstDash val="solid"/>
          </a:ln>
        </p:spPr>
        <p:style>
          <a:lnRef idx="0">
            <a:scrgbClr r="0" g="0" b="0"/>
          </a:lnRef>
          <a:fillRef idx="0">
            <a:scrgbClr r="0" g="0" b="0"/>
          </a:fillRef>
          <a:effectRef idx="0">
            <a:scrgbClr r="0" g="0" b="0"/>
          </a:effectRef>
          <a:fontRef idx="minor">
            <a:schemeClr val="lt1"/>
          </a:fontRef>
        </p:style>
        <p:txBody>
          <a:bodyPr wrap="square">
            <a:spAutoFit/>
          </a:bodyPr>
          <a:lstStyle/>
          <a:p>
            <a:pPr lvl="0" algn="just">
              <a:lnSpc>
                <a:spcPct val="110000"/>
              </a:lnSpc>
              <a:spcAft>
                <a:spcPts val="725"/>
              </a:spcAft>
              <a:buClr>
                <a:srgbClr val="404040"/>
              </a:buClr>
            </a:pPr>
            <a:r>
              <a:rPr lang="zh-CN" altLang="en-US" sz="2000" b="1">
                <a:solidFill>
                  <a:srgbClr val="C00000"/>
                </a:solidFill>
                <a:latin typeface="+mn-ea"/>
                <a:sym typeface="微软雅黑" panose="020B0503020204020204" charset="-122"/>
              </a:rPr>
              <a:t>★ </a:t>
            </a:r>
            <a:r>
              <a:rPr lang="zh-CN" altLang="en-US" sz="2000" b="1">
                <a:solidFill>
                  <a:schemeClr val="tx1"/>
                </a:solidFill>
                <a:latin typeface="+mn-ea"/>
                <a:sym typeface="微软雅黑" panose="020B0503020204020204" charset="-122"/>
              </a:rPr>
              <a:t>移动终端的“移动性”使一些应用在使用时有别于其在个人计算机上使用，并逐渐改变人们的一些行为习惯。</a:t>
            </a:r>
          </a:p>
        </p:txBody>
      </p:sp>
    </p:spTree>
    <p:extLst>
      <p:ext uri="{BB962C8B-B14F-4D97-AF65-F5344CB8AC3E}">
        <p14:creationId xmlns:p14="http://schemas.microsoft.com/office/powerpoint/2010/main" val="41473539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2">
            <a:extLst>
              <a:ext uri="{FF2B5EF4-FFF2-40B4-BE49-F238E27FC236}">
                <a16:creationId xmlns:a16="http://schemas.microsoft.com/office/drawing/2014/main" id="{E416B374-EE7F-65E3-EB02-BE3D963C6629}"/>
              </a:ext>
            </a:extLst>
          </p:cNvPr>
          <p:cNvSpPr/>
          <p:nvPr>
            <p:custDataLst>
              <p:tags r:id="rId1"/>
            </p:custDataLst>
          </p:nvPr>
        </p:nvSpPr>
        <p:spPr>
          <a:xfrm>
            <a:off x="0" y="0"/>
            <a:ext cx="3784600" cy="870857"/>
          </a:xfrm>
          <a:prstGeom prst="homePlat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2400" b="1">
                <a:latin typeface="微软雅黑" panose="020B0503020204020204" pitchFamily="34" charset="-122"/>
                <a:ea typeface="微软雅黑" panose="020B0503020204020204" pitchFamily="34" charset="-122"/>
              </a:rPr>
              <a:t>手机的性能指标</a:t>
            </a:r>
          </a:p>
        </p:txBody>
      </p:sp>
      <p:pic>
        <p:nvPicPr>
          <p:cNvPr id="3" name="图片 2">
            <a:extLst>
              <a:ext uri="{FF2B5EF4-FFF2-40B4-BE49-F238E27FC236}">
                <a16:creationId xmlns:a16="http://schemas.microsoft.com/office/drawing/2014/main" id="{931331E0-6EC0-0595-D46D-F65C6A0D119B}"/>
              </a:ext>
            </a:extLst>
          </p:cNvPr>
          <p:cNvPicPr>
            <a:picLocks noChangeAspect="1"/>
          </p:cNvPicPr>
          <p:nvPr>
            <p:custDataLst>
              <p:tags r:id="rId2"/>
            </p:custDataLst>
          </p:nvPr>
        </p:nvPicPr>
        <p:blipFill>
          <a:blip r:embed="rId4">
            <a:extLst>
              <a:ext uri="{28A0092B-C50C-407E-A947-70E740481C1C}">
                <a14:useLocalDpi xmlns:a14="http://schemas.microsoft.com/office/drawing/2010/main" val="0"/>
              </a:ext>
            </a:extLst>
          </a:blip>
          <a:stretch>
            <a:fillRect/>
          </a:stretch>
        </p:blipFill>
        <p:spPr>
          <a:xfrm>
            <a:off x="1013836" y="1187170"/>
            <a:ext cx="10085964" cy="48859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027061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3ABE8F3-1297-A9B5-C3EC-0CDB367D30A6}"/>
              </a:ext>
            </a:extLst>
          </p:cNvPr>
          <p:cNvPicPr/>
          <p:nvPr>
            <p:custDataLst>
              <p:tags r:id="rId1"/>
            </p:custDataLst>
          </p:nvPr>
        </p:nvPicPr>
        <p:blipFill>
          <a:blip r:embed="rId4"/>
          <a:srcRect t="6370" b="3185"/>
          <a:stretch>
            <a:fillRect/>
          </a:stretch>
        </p:blipFill>
        <p:spPr>
          <a:xfrm>
            <a:off x="4759325" y="635"/>
            <a:ext cx="4773930" cy="6857365"/>
          </a:xfrm>
          <a:prstGeom prst="rect">
            <a:avLst/>
          </a:prstGeom>
          <a:noFill/>
          <a:ln w="9525">
            <a:noFill/>
          </a:ln>
        </p:spPr>
      </p:pic>
      <p:sp>
        <p:nvSpPr>
          <p:cNvPr id="3" name="文本框 2">
            <a:extLst>
              <a:ext uri="{FF2B5EF4-FFF2-40B4-BE49-F238E27FC236}">
                <a16:creationId xmlns:a16="http://schemas.microsoft.com/office/drawing/2014/main" id="{D98B906D-8E12-E648-8591-59E30D4BB83A}"/>
              </a:ext>
            </a:extLst>
          </p:cNvPr>
          <p:cNvSpPr txBox="1"/>
          <p:nvPr>
            <p:custDataLst>
              <p:tags r:id="rId2"/>
            </p:custDataLst>
          </p:nvPr>
        </p:nvSpPr>
        <p:spPr>
          <a:xfrm>
            <a:off x="849630" y="708025"/>
            <a:ext cx="1960880" cy="521970"/>
          </a:xfrm>
          <a:prstGeom prst="rect">
            <a:avLst/>
          </a:prstGeom>
          <a:noFill/>
        </p:spPr>
        <p:txBody>
          <a:bodyPr wrap="none" rtlCol="0">
            <a:spAutoFit/>
          </a:bodyPr>
          <a:lstStyle/>
          <a:p>
            <a:r>
              <a:rPr lang="zh-CN" altLang="en-US" sz="2800"/>
              <a:t>手机配置表</a:t>
            </a:r>
          </a:p>
        </p:txBody>
      </p:sp>
    </p:spTree>
    <p:extLst>
      <p:ext uri="{BB962C8B-B14F-4D97-AF65-F5344CB8AC3E}">
        <p14:creationId xmlns:p14="http://schemas.microsoft.com/office/powerpoint/2010/main" val="1997370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
            <a:extLst>
              <a:ext uri="{FF2B5EF4-FFF2-40B4-BE49-F238E27FC236}">
                <a16:creationId xmlns:a16="http://schemas.microsoft.com/office/drawing/2014/main" id="{4BC483F7-48B5-1334-7FA9-51AC6F1CEA26}"/>
              </a:ext>
            </a:extLst>
          </p:cNvPr>
          <p:cNvSpPr txBox="1"/>
          <p:nvPr>
            <p:custDataLst>
              <p:tags r:id="rId1"/>
            </p:custDataLst>
          </p:nvPr>
        </p:nvSpPr>
        <p:spPr>
          <a:xfrm>
            <a:off x="450299" y="2647238"/>
            <a:ext cx="615553" cy="1887696"/>
          </a:xfrm>
          <a:prstGeom prst="rect">
            <a:avLst/>
          </a:prstGeom>
          <a:noFill/>
        </p:spPr>
        <p:txBody>
          <a:bodyPr vert="eaVert" wrap="none" rtlCol="0">
            <a:spAutoFit/>
          </a:bodyPr>
          <a:lstStyle/>
          <a:p>
            <a:r>
              <a:rPr lang="zh-CN" altLang="en-US" sz="2800" dirty="0"/>
              <a:t>计算机软件</a:t>
            </a:r>
          </a:p>
        </p:txBody>
      </p:sp>
      <p:sp>
        <p:nvSpPr>
          <p:cNvPr id="3" name="左大括号 2">
            <a:extLst>
              <a:ext uri="{FF2B5EF4-FFF2-40B4-BE49-F238E27FC236}">
                <a16:creationId xmlns:a16="http://schemas.microsoft.com/office/drawing/2014/main" id="{05BC0070-8F32-D2A3-2873-5F5AE277DEC6}"/>
              </a:ext>
            </a:extLst>
          </p:cNvPr>
          <p:cNvSpPr/>
          <p:nvPr>
            <p:custDataLst>
              <p:tags r:id="rId2"/>
            </p:custDataLst>
          </p:nvPr>
        </p:nvSpPr>
        <p:spPr>
          <a:xfrm>
            <a:off x="1033534" y="1918875"/>
            <a:ext cx="477077" cy="323509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TextBox 16">
            <a:extLst>
              <a:ext uri="{FF2B5EF4-FFF2-40B4-BE49-F238E27FC236}">
                <a16:creationId xmlns:a16="http://schemas.microsoft.com/office/drawing/2014/main" id="{8745A959-D6C1-6A12-EBB7-605D286FF9C4}"/>
              </a:ext>
            </a:extLst>
          </p:cNvPr>
          <p:cNvSpPr txBox="1"/>
          <p:nvPr>
            <p:custDataLst>
              <p:tags r:id="rId3"/>
            </p:custDataLst>
          </p:nvPr>
        </p:nvSpPr>
        <p:spPr>
          <a:xfrm>
            <a:off x="1550366" y="1918875"/>
            <a:ext cx="1415772" cy="461665"/>
          </a:xfrm>
          <a:prstGeom prst="rect">
            <a:avLst/>
          </a:prstGeom>
          <a:noFill/>
        </p:spPr>
        <p:txBody>
          <a:bodyPr wrap="none" rtlCol="0">
            <a:spAutoFit/>
          </a:bodyPr>
          <a:lstStyle/>
          <a:p>
            <a:r>
              <a:rPr lang="zh-CN" altLang="en-US" sz="2400" dirty="0"/>
              <a:t>系统软件</a:t>
            </a:r>
            <a:endParaRPr lang="en-US" altLang="zh-CN" sz="2400" dirty="0"/>
          </a:p>
        </p:txBody>
      </p:sp>
      <p:sp>
        <p:nvSpPr>
          <p:cNvPr id="5" name="矩形 4">
            <a:extLst>
              <a:ext uri="{FF2B5EF4-FFF2-40B4-BE49-F238E27FC236}">
                <a16:creationId xmlns:a16="http://schemas.microsoft.com/office/drawing/2014/main" id="{0E168BD5-8F83-973D-8777-8DA4866CD344}"/>
              </a:ext>
            </a:extLst>
          </p:cNvPr>
          <p:cNvSpPr/>
          <p:nvPr>
            <p:custDataLst>
              <p:tags r:id="rId4"/>
            </p:custDataLst>
          </p:nvPr>
        </p:nvSpPr>
        <p:spPr>
          <a:xfrm>
            <a:off x="1510611" y="4889124"/>
            <a:ext cx="1415772" cy="461665"/>
          </a:xfrm>
          <a:prstGeom prst="rect">
            <a:avLst/>
          </a:prstGeom>
        </p:spPr>
        <p:txBody>
          <a:bodyPr wrap="none">
            <a:spAutoFit/>
          </a:bodyPr>
          <a:lstStyle/>
          <a:p>
            <a:r>
              <a:rPr lang="zh-CN" altLang="en-US" sz="2400" dirty="0"/>
              <a:t>应用软件</a:t>
            </a:r>
            <a:endParaRPr lang="en-US" altLang="zh-CN" sz="2400" dirty="0"/>
          </a:p>
        </p:txBody>
      </p:sp>
      <p:sp>
        <p:nvSpPr>
          <p:cNvPr id="6" name="左大括号 5">
            <a:extLst>
              <a:ext uri="{FF2B5EF4-FFF2-40B4-BE49-F238E27FC236}">
                <a16:creationId xmlns:a16="http://schemas.microsoft.com/office/drawing/2014/main" id="{158CF9E2-0603-EDC4-BB54-69B87C34EC06}"/>
              </a:ext>
            </a:extLst>
          </p:cNvPr>
          <p:cNvSpPr/>
          <p:nvPr>
            <p:custDataLst>
              <p:tags r:id="rId5"/>
            </p:custDataLst>
          </p:nvPr>
        </p:nvSpPr>
        <p:spPr>
          <a:xfrm>
            <a:off x="3038214" y="1029324"/>
            <a:ext cx="397566" cy="236863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EB5E315E-EAC7-75E9-8758-79C23252D98B}"/>
              </a:ext>
            </a:extLst>
          </p:cNvPr>
          <p:cNvSpPr/>
          <p:nvPr>
            <p:custDataLst>
              <p:tags r:id="rId6"/>
            </p:custDataLst>
          </p:nvPr>
        </p:nvSpPr>
        <p:spPr>
          <a:xfrm>
            <a:off x="3435780" y="798491"/>
            <a:ext cx="1415772" cy="461665"/>
          </a:xfrm>
          <a:prstGeom prst="rect">
            <a:avLst/>
          </a:prstGeom>
        </p:spPr>
        <p:txBody>
          <a:bodyPr wrap="none">
            <a:spAutoFit/>
          </a:bodyPr>
          <a:lstStyle/>
          <a:p>
            <a:r>
              <a:rPr lang="zh-CN" altLang="en-US" sz="2400" dirty="0"/>
              <a:t>操作系统</a:t>
            </a:r>
            <a:endParaRPr lang="en-US" altLang="zh-CN" sz="2400" dirty="0"/>
          </a:p>
        </p:txBody>
      </p:sp>
      <p:sp>
        <p:nvSpPr>
          <p:cNvPr id="8" name="矩形 7">
            <a:extLst>
              <a:ext uri="{FF2B5EF4-FFF2-40B4-BE49-F238E27FC236}">
                <a16:creationId xmlns:a16="http://schemas.microsoft.com/office/drawing/2014/main" id="{0D8D0294-9731-53A3-0480-1C73380AFF73}"/>
              </a:ext>
            </a:extLst>
          </p:cNvPr>
          <p:cNvSpPr/>
          <p:nvPr>
            <p:custDataLst>
              <p:tags r:id="rId7"/>
            </p:custDataLst>
          </p:nvPr>
        </p:nvSpPr>
        <p:spPr>
          <a:xfrm>
            <a:off x="3435780" y="1688044"/>
            <a:ext cx="2031325" cy="461665"/>
          </a:xfrm>
          <a:prstGeom prst="rect">
            <a:avLst/>
          </a:prstGeom>
        </p:spPr>
        <p:txBody>
          <a:bodyPr wrap="none">
            <a:spAutoFit/>
          </a:bodyPr>
          <a:lstStyle/>
          <a:p>
            <a:r>
              <a:rPr lang="zh-CN" altLang="en-US" sz="2400" dirty="0"/>
              <a:t>语言处理程序</a:t>
            </a:r>
            <a:endParaRPr lang="en-US" altLang="zh-CN" sz="2400" dirty="0"/>
          </a:p>
        </p:txBody>
      </p:sp>
      <p:sp>
        <p:nvSpPr>
          <p:cNvPr id="9" name="矩形 8">
            <a:extLst>
              <a:ext uri="{FF2B5EF4-FFF2-40B4-BE49-F238E27FC236}">
                <a16:creationId xmlns:a16="http://schemas.microsoft.com/office/drawing/2014/main" id="{9EE02B9B-10BE-2CF5-ECA7-0652E430372E}"/>
              </a:ext>
            </a:extLst>
          </p:cNvPr>
          <p:cNvSpPr/>
          <p:nvPr>
            <p:custDataLst>
              <p:tags r:id="rId8"/>
            </p:custDataLst>
          </p:nvPr>
        </p:nvSpPr>
        <p:spPr>
          <a:xfrm>
            <a:off x="3435780" y="3183716"/>
            <a:ext cx="399468" cy="461665"/>
          </a:xfrm>
          <a:prstGeom prst="rect">
            <a:avLst/>
          </a:prstGeom>
        </p:spPr>
        <p:txBody>
          <a:bodyPr wrap="none">
            <a:spAutoFit/>
          </a:bodyPr>
          <a:lstStyle/>
          <a:p>
            <a:r>
              <a:rPr lang="en-US" altLang="zh-CN" sz="2400" dirty="0"/>
              <a:t>…</a:t>
            </a:r>
          </a:p>
        </p:txBody>
      </p:sp>
      <p:sp>
        <p:nvSpPr>
          <p:cNvPr id="10" name="矩形 9">
            <a:extLst>
              <a:ext uri="{FF2B5EF4-FFF2-40B4-BE49-F238E27FC236}">
                <a16:creationId xmlns:a16="http://schemas.microsoft.com/office/drawing/2014/main" id="{03ED7EB9-25C9-563B-1F1E-2AA16CC2DF15}"/>
              </a:ext>
            </a:extLst>
          </p:cNvPr>
          <p:cNvSpPr/>
          <p:nvPr>
            <p:custDataLst>
              <p:tags r:id="rId9"/>
            </p:custDataLst>
          </p:nvPr>
        </p:nvSpPr>
        <p:spPr>
          <a:xfrm>
            <a:off x="3482969" y="4534934"/>
            <a:ext cx="8455020" cy="1144031"/>
          </a:xfrm>
          <a:prstGeom prst="rect">
            <a:avLst/>
          </a:prstGeom>
        </p:spPr>
        <p:txBody>
          <a:bodyPr wrap="square">
            <a:spAutoFit/>
          </a:bodyPr>
          <a:lstStyle/>
          <a:p>
            <a:pPr>
              <a:lnSpc>
                <a:spcPct val="150000"/>
              </a:lnSpc>
            </a:pPr>
            <a:r>
              <a:rPr lang="zh-CN" altLang="en-US" sz="2400" dirty="0">
                <a:solidFill>
                  <a:srgbClr val="FF0000"/>
                </a:solidFill>
              </a:rPr>
              <a:t>办公软件</a:t>
            </a:r>
            <a:r>
              <a:rPr lang="en-US" altLang="zh-CN" sz="2400" dirty="0">
                <a:solidFill>
                  <a:srgbClr val="FF0000"/>
                </a:solidFill>
              </a:rPr>
              <a:t>:</a:t>
            </a:r>
            <a:r>
              <a:rPr lang="zh-CN" altLang="en-US" sz="2400" dirty="0">
                <a:solidFill>
                  <a:schemeClr val="tx1">
                    <a:lumMod val="75000"/>
                    <a:lumOff val="25000"/>
                  </a:schemeClr>
                </a:solidFill>
              </a:rPr>
              <a:t>文字处理、表格制作、幻灯片制作、图像图像处理</a:t>
            </a:r>
            <a:endParaRPr lang="en-US" altLang="zh-CN" sz="2400" dirty="0">
              <a:solidFill>
                <a:schemeClr val="tx1">
                  <a:lumMod val="75000"/>
                  <a:lumOff val="25000"/>
                </a:schemeClr>
              </a:solidFill>
            </a:endParaRPr>
          </a:p>
          <a:p>
            <a:pPr>
              <a:lnSpc>
                <a:spcPct val="150000"/>
              </a:lnSpc>
            </a:pPr>
            <a:r>
              <a:rPr lang="zh-CN" altLang="en-US" sz="2400" dirty="0">
                <a:solidFill>
                  <a:srgbClr val="FF0000"/>
                </a:solidFill>
              </a:rPr>
              <a:t>工具软件</a:t>
            </a:r>
            <a:r>
              <a:rPr lang="en-US" altLang="zh-CN" sz="2400" dirty="0">
                <a:solidFill>
                  <a:srgbClr val="FF0000"/>
                </a:solidFill>
              </a:rPr>
              <a:t>:</a:t>
            </a:r>
            <a:r>
              <a:rPr lang="zh-CN" altLang="en-US" sz="2400" b="1" dirty="0">
                <a:solidFill>
                  <a:srgbClr val="FF0000"/>
                </a:solidFill>
              </a:rPr>
              <a:t>系统维护</a:t>
            </a:r>
            <a:r>
              <a:rPr lang="zh-CN" altLang="en-US" sz="2400" dirty="0">
                <a:solidFill>
                  <a:schemeClr val="tx1">
                    <a:lumMod val="75000"/>
                    <a:lumOff val="25000"/>
                  </a:schemeClr>
                </a:solidFill>
              </a:rPr>
              <a:t>、系统美化、图像编辑、音视频处理</a:t>
            </a:r>
            <a:endParaRPr lang="zh-CN" altLang="en-US" dirty="0">
              <a:solidFill>
                <a:schemeClr val="tx1">
                  <a:lumMod val="75000"/>
                  <a:lumOff val="25000"/>
                </a:schemeClr>
              </a:solidFill>
            </a:endParaRPr>
          </a:p>
        </p:txBody>
      </p:sp>
      <p:sp>
        <p:nvSpPr>
          <p:cNvPr id="11" name="左大括号 10">
            <a:extLst>
              <a:ext uri="{FF2B5EF4-FFF2-40B4-BE49-F238E27FC236}">
                <a16:creationId xmlns:a16="http://schemas.microsoft.com/office/drawing/2014/main" id="{7ADE42FE-C539-4C04-78C8-C7E13121B5F6}"/>
              </a:ext>
            </a:extLst>
          </p:cNvPr>
          <p:cNvSpPr/>
          <p:nvPr>
            <p:custDataLst>
              <p:tags r:id="rId10"/>
            </p:custDataLst>
          </p:nvPr>
        </p:nvSpPr>
        <p:spPr>
          <a:xfrm>
            <a:off x="3005893" y="4710980"/>
            <a:ext cx="397566" cy="98099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DAB51C12-566B-1A39-CB44-DF2B5C96EE56}"/>
              </a:ext>
            </a:extLst>
          </p:cNvPr>
          <p:cNvSpPr txBox="1"/>
          <p:nvPr/>
        </p:nvSpPr>
        <p:spPr>
          <a:xfrm>
            <a:off x="5249117" y="798491"/>
            <a:ext cx="5110091" cy="461665"/>
          </a:xfrm>
          <a:prstGeom prst="rect">
            <a:avLst/>
          </a:prstGeom>
          <a:noFill/>
        </p:spPr>
        <p:txBody>
          <a:bodyPr wrap="square">
            <a:spAutoFit/>
          </a:bodyPr>
          <a:lstStyle/>
          <a:p>
            <a:r>
              <a:rPr lang="en-US" altLang="zh-CN" sz="2400" b="0" i="0" dirty="0">
                <a:solidFill>
                  <a:srgbClr val="101214"/>
                </a:solidFill>
                <a:effectLst/>
                <a:latin typeface="PingFang SC"/>
              </a:rPr>
              <a:t>DOS</a:t>
            </a:r>
            <a:r>
              <a:rPr lang="zh-CN" altLang="en-US" sz="2400" b="0" i="0" dirty="0">
                <a:solidFill>
                  <a:srgbClr val="101214"/>
                </a:solidFill>
                <a:effectLst/>
                <a:latin typeface="PingFang SC"/>
              </a:rPr>
              <a:t>、 </a:t>
            </a:r>
            <a:r>
              <a:rPr lang="en-US" altLang="zh-CN" sz="2400" b="0" i="0" dirty="0">
                <a:solidFill>
                  <a:srgbClr val="101214"/>
                </a:solidFill>
                <a:effectLst/>
                <a:latin typeface="PingFang SC"/>
              </a:rPr>
              <a:t>Windows</a:t>
            </a:r>
            <a:r>
              <a:rPr lang="zh-CN" altLang="en-US" sz="2400" b="0" i="0" dirty="0">
                <a:solidFill>
                  <a:srgbClr val="101214"/>
                </a:solidFill>
                <a:effectLst/>
                <a:latin typeface="PingFang SC"/>
              </a:rPr>
              <a:t>、 </a:t>
            </a:r>
            <a:r>
              <a:rPr lang="en-US" altLang="zh-CN" sz="2400" b="0" i="0" dirty="0">
                <a:solidFill>
                  <a:srgbClr val="101214"/>
                </a:solidFill>
                <a:effectLst/>
                <a:latin typeface="PingFang SC"/>
              </a:rPr>
              <a:t>Unix</a:t>
            </a:r>
            <a:r>
              <a:rPr lang="zh-CN" altLang="en-US" sz="2400" b="0" i="0" dirty="0">
                <a:solidFill>
                  <a:srgbClr val="101214"/>
                </a:solidFill>
                <a:effectLst/>
                <a:latin typeface="PingFang SC"/>
              </a:rPr>
              <a:t>、</a:t>
            </a:r>
            <a:r>
              <a:rPr lang="en-US" altLang="zh-CN" sz="2400" b="0" i="0" dirty="0">
                <a:solidFill>
                  <a:srgbClr val="101214"/>
                </a:solidFill>
                <a:effectLst/>
                <a:latin typeface="PingFang SC"/>
              </a:rPr>
              <a:t>Linux</a:t>
            </a:r>
            <a:r>
              <a:rPr lang="zh-CN" altLang="en-US" sz="2400" b="0" i="0" dirty="0">
                <a:solidFill>
                  <a:srgbClr val="101214"/>
                </a:solidFill>
                <a:effectLst/>
                <a:latin typeface="PingFang SC"/>
              </a:rPr>
              <a:t>等</a:t>
            </a:r>
            <a:endParaRPr lang="zh-CN" altLang="en-US" sz="2400" dirty="0"/>
          </a:p>
        </p:txBody>
      </p:sp>
      <p:sp>
        <p:nvSpPr>
          <p:cNvPr id="15" name="文本框 14">
            <a:extLst>
              <a:ext uri="{FF2B5EF4-FFF2-40B4-BE49-F238E27FC236}">
                <a16:creationId xmlns:a16="http://schemas.microsoft.com/office/drawing/2014/main" id="{EFD448D3-2575-DA6F-B3BE-8AC7928FD14C}"/>
              </a:ext>
            </a:extLst>
          </p:cNvPr>
          <p:cNvSpPr txBox="1"/>
          <p:nvPr/>
        </p:nvSpPr>
        <p:spPr>
          <a:xfrm>
            <a:off x="5594557" y="1688043"/>
            <a:ext cx="5445975" cy="461665"/>
          </a:xfrm>
          <a:prstGeom prst="rect">
            <a:avLst/>
          </a:prstGeom>
          <a:noFill/>
        </p:spPr>
        <p:txBody>
          <a:bodyPr wrap="square">
            <a:spAutoFit/>
          </a:bodyPr>
          <a:lstStyle/>
          <a:p>
            <a:r>
              <a:rPr lang="zh-CN" altLang="en-US" sz="2400" b="0" i="0" dirty="0">
                <a:solidFill>
                  <a:srgbClr val="101214"/>
                </a:solidFill>
                <a:effectLst/>
                <a:latin typeface="PingFang SC"/>
              </a:rPr>
              <a:t>汇编语言、</a:t>
            </a:r>
            <a:r>
              <a:rPr lang="en-US" altLang="zh-CN" sz="2400" b="0" i="0" dirty="0">
                <a:solidFill>
                  <a:srgbClr val="101214"/>
                </a:solidFill>
                <a:effectLst/>
                <a:latin typeface="PingFang SC"/>
              </a:rPr>
              <a:t>python</a:t>
            </a:r>
            <a:r>
              <a:rPr lang="zh-CN" altLang="en-US" sz="2400" b="0" i="0">
                <a:solidFill>
                  <a:srgbClr val="101214"/>
                </a:solidFill>
                <a:effectLst/>
                <a:latin typeface="PingFang SC"/>
              </a:rPr>
              <a:t>、</a:t>
            </a:r>
            <a:r>
              <a:rPr lang="en-US" altLang="zh-CN" sz="2400" smtClean="0">
                <a:solidFill>
                  <a:srgbClr val="101214"/>
                </a:solidFill>
                <a:latin typeface="PingFang SC"/>
              </a:rPr>
              <a:t>C</a:t>
            </a:r>
            <a:r>
              <a:rPr lang="zh-CN" altLang="en-US" sz="2400" smtClean="0">
                <a:solidFill>
                  <a:srgbClr val="101214"/>
                </a:solidFill>
                <a:latin typeface="PingFang SC"/>
              </a:rPr>
              <a:t>语言等编译器</a:t>
            </a:r>
            <a:endParaRPr lang="zh-CN" altLang="en-US" sz="2400" dirty="0"/>
          </a:p>
        </p:txBody>
      </p:sp>
      <p:sp>
        <p:nvSpPr>
          <p:cNvPr id="16" name="矩形 15">
            <a:extLst>
              <a:ext uri="{FF2B5EF4-FFF2-40B4-BE49-F238E27FC236}">
                <a16:creationId xmlns:a16="http://schemas.microsoft.com/office/drawing/2014/main" id="{0D8D0294-9731-53A3-0480-1C73380AFF73}"/>
              </a:ext>
            </a:extLst>
          </p:cNvPr>
          <p:cNvSpPr/>
          <p:nvPr>
            <p:custDataLst>
              <p:tags r:id="rId11"/>
            </p:custDataLst>
          </p:nvPr>
        </p:nvSpPr>
        <p:spPr>
          <a:xfrm>
            <a:off x="3403459" y="2564979"/>
            <a:ext cx="6955750" cy="461665"/>
          </a:xfrm>
          <a:prstGeom prst="rect">
            <a:avLst/>
          </a:prstGeom>
        </p:spPr>
        <p:txBody>
          <a:bodyPr wrap="none">
            <a:spAutoFit/>
          </a:bodyPr>
          <a:lstStyle/>
          <a:p>
            <a:r>
              <a:rPr lang="zh-CN" altLang="en-US" sz="2400" smtClean="0"/>
              <a:t>数据库管理、驱动管理、网络连接、用户身份认证</a:t>
            </a:r>
            <a:endParaRPr lang="en-US" altLang="zh-CN" sz="2400" dirty="0"/>
          </a:p>
        </p:txBody>
      </p:sp>
      <p:sp>
        <p:nvSpPr>
          <p:cNvPr id="18" name="矩形 17">
            <a:extLst>
              <a:ext uri="{FF2B5EF4-FFF2-40B4-BE49-F238E27FC236}">
                <a16:creationId xmlns:a16="http://schemas.microsoft.com/office/drawing/2014/main" id="{0D8D0294-9731-53A3-0480-1C73380AFF73}"/>
              </a:ext>
            </a:extLst>
          </p:cNvPr>
          <p:cNvSpPr/>
          <p:nvPr>
            <p:custDataLst>
              <p:tags r:id="rId12"/>
            </p:custDataLst>
          </p:nvPr>
        </p:nvSpPr>
        <p:spPr>
          <a:xfrm>
            <a:off x="3482969" y="3571620"/>
            <a:ext cx="7571303" cy="461665"/>
          </a:xfrm>
          <a:prstGeom prst="rect">
            <a:avLst/>
          </a:prstGeom>
        </p:spPr>
        <p:txBody>
          <a:bodyPr wrap="none">
            <a:spAutoFit/>
          </a:bodyPr>
          <a:lstStyle/>
          <a:p>
            <a:r>
              <a:rPr lang="zh-CN" altLang="en-US" sz="2400" b="1" smtClean="0">
                <a:solidFill>
                  <a:srgbClr val="FF0000"/>
                </a:solidFill>
              </a:rPr>
              <a:t>支持计算机系统正常运行并实现用户操作的那部分软件</a:t>
            </a:r>
            <a:endParaRPr lang="en-US" altLang="zh-CN" sz="2400" b="1" dirty="0">
              <a:solidFill>
                <a:srgbClr val="FF0000"/>
              </a:solidFill>
            </a:endParaRPr>
          </a:p>
        </p:txBody>
      </p:sp>
      <p:sp>
        <p:nvSpPr>
          <p:cNvPr id="19" name="矩形 18">
            <a:extLst>
              <a:ext uri="{FF2B5EF4-FFF2-40B4-BE49-F238E27FC236}">
                <a16:creationId xmlns:a16="http://schemas.microsoft.com/office/drawing/2014/main" id="{0D8D0294-9731-53A3-0480-1C73380AFF73}"/>
              </a:ext>
            </a:extLst>
          </p:cNvPr>
          <p:cNvSpPr/>
          <p:nvPr>
            <p:custDataLst>
              <p:tags r:id="rId13"/>
            </p:custDataLst>
          </p:nvPr>
        </p:nvSpPr>
        <p:spPr>
          <a:xfrm>
            <a:off x="3482969" y="6051867"/>
            <a:ext cx="3877985" cy="461665"/>
          </a:xfrm>
          <a:prstGeom prst="rect">
            <a:avLst/>
          </a:prstGeom>
        </p:spPr>
        <p:txBody>
          <a:bodyPr wrap="none">
            <a:spAutoFit/>
          </a:bodyPr>
          <a:lstStyle/>
          <a:p>
            <a:r>
              <a:rPr lang="zh-CN" altLang="en-US" sz="2400" b="1" smtClean="0">
                <a:solidFill>
                  <a:srgbClr val="FF0000"/>
                </a:solidFill>
              </a:rPr>
              <a:t>为了特定用途而开发的软件</a:t>
            </a:r>
            <a:endParaRPr lang="en-US" altLang="zh-CN" sz="2400" b="1" dirty="0">
              <a:solidFill>
                <a:srgbClr val="FF0000"/>
              </a:solidFill>
            </a:endParaRPr>
          </a:p>
        </p:txBody>
      </p:sp>
    </p:spTree>
    <p:extLst>
      <p:ext uri="{BB962C8B-B14F-4D97-AF65-F5344CB8AC3E}">
        <p14:creationId xmlns:p14="http://schemas.microsoft.com/office/powerpoint/2010/main" val="37118476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P spid="5" grpId="0"/>
      <p:bldP spid="6" grpId="0" animBg="1"/>
      <p:bldP spid="7" grpId="0"/>
      <p:bldP spid="8" grpId="0"/>
      <p:bldP spid="9" grpId="0"/>
      <p:bldP spid="10" grpId="0"/>
      <p:bldP spid="11" grpId="0" animBg="1"/>
      <p:bldP spid="14" grpId="0"/>
      <p:bldP spid="15" grpId="0"/>
      <p:bldP spid="16" grpId="0"/>
      <p:bldP spid="18"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DC2C461-24CB-6820-BFEE-66B3AD48B458}"/>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1212380" y="1178660"/>
            <a:ext cx="5744377" cy="24577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图片 2">
            <a:extLst>
              <a:ext uri="{FF2B5EF4-FFF2-40B4-BE49-F238E27FC236}">
                <a16:creationId xmlns:a16="http://schemas.microsoft.com/office/drawing/2014/main" id="{8107705B-665D-4BE1-6E05-C52C1EC8C35D}"/>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7183248" y="2086309"/>
            <a:ext cx="4439270" cy="32961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图片 3">
            <a:extLst>
              <a:ext uri="{FF2B5EF4-FFF2-40B4-BE49-F238E27FC236}">
                <a16:creationId xmlns:a16="http://schemas.microsoft.com/office/drawing/2014/main" id="{04FBB366-813E-636E-B949-44EF2B02D698}"/>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459800" y="3891831"/>
            <a:ext cx="6496957" cy="27340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5" name="组合 4">
            <a:extLst>
              <a:ext uri="{FF2B5EF4-FFF2-40B4-BE49-F238E27FC236}">
                <a16:creationId xmlns:a16="http://schemas.microsoft.com/office/drawing/2014/main" id="{2217A6C4-DFD7-2A3F-76B4-5FFE012FD82B}"/>
              </a:ext>
            </a:extLst>
          </p:cNvPr>
          <p:cNvGrpSpPr/>
          <p:nvPr>
            <p:custDataLst>
              <p:tags r:id="rId4"/>
            </p:custDataLst>
          </p:nvPr>
        </p:nvGrpSpPr>
        <p:grpSpPr>
          <a:xfrm>
            <a:off x="-686468" y="0"/>
            <a:ext cx="6231605" cy="747833"/>
            <a:chOff x="3441739" y="229521"/>
            <a:chExt cx="5371199" cy="747833"/>
          </a:xfrm>
          <a:solidFill>
            <a:schemeClr val="tx1"/>
          </a:solidFill>
        </p:grpSpPr>
        <p:sp>
          <p:nvSpPr>
            <p:cNvPr id="6" name="对角圆角矩形 6">
              <a:extLst>
                <a:ext uri="{FF2B5EF4-FFF2-40B4-BE49-F238E27FC236}">
                  <a16:creationId xmlns:a16="http://schemas.microsoft.com/office/drawing/2014/main" id="{075FD4A0-6920-0F46-E1BA-A8FEAD441CBE}"/>
                </a:ext>
              </a:extLst>
            </p:cNvPr>
            <p:cNvSpPr/>
            <p:nvPr>
              <p:custDataLst>
                <p:tags r:id="rId5"/>
              </p:custDataLst>
            </p:nvPr>
          </p:nvSpPr>
          <p:spPr>
            <a:xfrm>
              <a:off x="4009473" y="229521"/>
              <a:ext cx="4259718" cy="730655"/>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a:t>HUAWEIP50 PRO</a:t>
              </a:r>
              <a:r>
                <a:rPr lang="zh-CN" altLang="en-US" sz="3600" b="1"/>
                <a:t>手机</a:t>
              </a:r>
            </a:p>
          </p:txBody>
        </p:sp>
        <p:sp>
          <p:nvSpPr>
            <p:cNvPr id="7" name="Freeform 682">
              <a:extLst>
                <a:ext uri="{FF2B5EF4-FFF2-40B4-BE49-F238E27FC236}">
                  <a16:creationId xmlns:a16="http://schemas.microsoft.com/office/drawing/2014/main" id="{E9629779-C056-4C3D-3D66-73EECC23C89D}"/>
                </a:ext>
              </a:extLst>
            </p:cNvPr>
            <p:cNvSpPr>
              <a:spLocks noEditPoints="1"/>
            </p:cNvSpPr>
            <p:nvPr>
              <p:custDataLst>
                <p:tags r:id="rId6"/>
              </p:custDataLst>
            </p:nvPr>
          </p:nvSpPr>
          <p:spPr bwMode="auto">
            <a:xfrm rot="806556">
              <a:off x="7878507" y="563016"/>
              <a:ext cx="934431" cy="414338"/>
            </a:xfrm>
            <a:custGeom>
              <a:avLst/>
              <a:gdLst>
                <a:gd name="T0" fmla="*/ 178 w 234"/>
                <a:gd name="T1" fmla="*/ 70 h 107"/>
                <a:gd name="T2" fmla="*/ 185 w 234"/>
                <a:gd name="T3" fmla="*/ 57 h 107"/>
                <a:gd name="T4" fmla="*/ 178 w 234"/>
                <a:gd name="T5" fmla="*/ 47 h 107"/>
                <a:gd name="T6" fmla="*/ 178 w 234"/>
                <a:gd name="T7" fmla="*/ 55 h 107"/>
                <a:gd name="T8" fmla="*/ 168 w 234"/>
                <a:gd name="T9" fmla="*/ 48 h 107"/>
                <a:gd name="T10" fmla="*/ 189 w 234"/>
                <a:gd name="T11" fmla="*/ 50 h 107"/>
                <a:gd name="T12" fmla="*/ 178 w 234"/>
                <a:gd name="T13" fmla="*/ 70 h 107"/>
                <a:gd name="T14" fmla="*/ 178 w 234"/>
                <a:gd name="T15" fmla="*/ 70 h 107"/>
                <a:gd name="T16" fmla="*/ 227 w 234"/>
                <a:gd name="T17" fmla="*/ 33 h 107"/>
                <a:gd name="T18" fmla="*/ 214 w 234"/>
                <a:gd name="T19" fmla="*/ 22 h 107"/>
                <a:gd name="T20" fmla="*/ 192 w 234"/>
                <a:gd name="T21" fmla="*/ 31 h 107"/>
                <a:gd name="T22" fmla="*/ 168 w 234"/>
                <a:gd name="T23" fmla="*/ 32 h 107"/>
                <a:gd name="T24" fmla="*/ 176 w 234"/>
                <a:gd name="T25" fmla="*/ 14 h 107"/>
                <a:gd name="T26" fmla="*/ 180 w 234"/>
                <a:gd name="T27" fmla="*/ 28 h 107"/>
                <a:gd name="T28" fmla="*/ 174 w 234"/>
                <a:gd name="T29" fmla="*/ 25 h 107"/>
                <a:gd name="T30" fmla="*/ 178 w 234"/>
                <a:gd name="T31" fmla="*/ 23 h 107"/>
                <a:gd name="T32" fmla="*/ 171 w 234"/>
                <a:gd name="T33" fmla="*/ 23 h 107"/>
                <a:gd name="T34" fmla="*/ 175 w 234"/>
                <a:gd name="T35" fmla="*/ 32 h 107"/>
                <a:gd name="T36" fmla="*/ 192 w 234"/>
                <a:gd name="T37" fmla="*/ 20 h 107"/>
                <a:gd name="T38" fmla="*/ 178 w 234"/>
                <a:gd name="T39" fmla="*/ 7 h 107"/>
                <a:gd name="T40" fmla="*/ 168 w 234"/>
                <a:gd name="T41" fmla="*/ 1 h 107"/>
                <a:gd name="T42" fmla="*/ 153 w 234"/>
                <a:gd name="T43" fmla="*/ 16 h 107"/>
                <a:gd name="T44" fmla="*/ 138 w 234"/>
                <a:gd name="T45" fmla="*/ 28 h 107"/>
                <a:gd name="T46" fmla="*/ 156 w 234"/>
                <a:gd name="T47" fmla="*/ 33 h 107"/>
                <a:gd name="T48" fmla="*/ 165 w 234"/>
                <a:gd name="T49" fmla="*/ 38 h 107"/>
                <a:gd name="T50" fmla="*/ 158 w 234"/>
                <a:gd name="T51" fmla="*/ 44 h 107"/>
                <a:gd name="T52" fmla="*/ 138 w 234"/>
                <a:gd name="T53" fmla="*/ 40 h 107"/>
                <a:gd name="T54" fmla="*/ 134 w 234"/>
                <a:gd name="T55" fmla="*/ 30 h 107"/>
                <a:gd name="T56" fmla="*/ 111 w 234"/>
                <a:gd name="T57" fmla="*/ 28 h 107"/>
                <a:gd name="T58" fmla="*/ 118 w 234"/>
                <a:gd name="T59" fmla="*/ 43 h 107"/>
                <a:gd name="T60" fmla="*/ 127 w 234"/>
                <a:gd name="T61" fmla="*/ 33 h 107"/>
                <a:gd name="T62" fmla="*/ 128 w 234"/>
                <a:gd name="T63" fmla="*/ 46 h 107"/>
                <a:gd name="T64" fmla="*/ 96 w 234"/>
                <a:gd name="T65" fmla="*/ 50 h 107"/>
                <a:gd name="T66" fmla="*/ 66 w 234"/>
                <a:gd name="T67" fmla="*/ 51 h 107"/>
                <a:gd name="T68" fmla="*/ 100 w 234"/>
                <a:gd name="T69" fmla="*/ 55 h 107"/>
                <a:gd name="T70" fmla="*/ 125 w 234"/>
                <a:gd name="T71" fmla="*/ 58 h 107"/>
                <a:gd name="T72" fmla="*/ 145 w 234"/>
                <a:gd name="T73" fmla="*/ 72 h 107"/>
                <a:gd name="T74" fmla="*/ 150 w 234"/>
                <a:gd name="T75" fmla="*/ 55 h 107"/>
                <a:gd name="T76" fmla="*/ 146 w 234"/>
                <a:gd name="T77" fmla="*/ 62 h 107"/>
                <a:gd name="T78" fmla="*/ 140 w 234"/>
                <a:gd name="T79" fmla="*/ 51 h 107"/>
                <a:gd name="T80" fmla="*/ 154 w 234"/>
                <a:gd name="T81" fmla="*/ 50 h 107"/>
                <a:gd name="T82" fmla="*/ 160 w 234"/>
                <a:gd name="T83" fmla="*/ 74 h 107"/>
                <a:gd name="T84" fmla="*/ 124 w 234"/>
                <a:gd name="T85" fmla="*/ 75 h 107"/>
                <a:gd name="T86" fmla="*/ 49 w 234"/>
                <a:gd name="T87" fmla="*/ 59 h 107"/>
                <a:gd name="T88" fmla="*/ 1 w 234"/>
                <a:gd name="T89" fmla="*/ 106 h 107"/>
                <a:gd name="T90" fmla="*/ 45 w 234"/>
                <a:gd name="T91" fmla="*/ 65 h 107"/>
                <a:gd name="T92" fmla="*/ 111 w 234"/>
                <a:gd name="T93" fmla="*/ 80 h 107"/>
                <a:gd name="T94" fmla="*/ 155 w 234"/>
                <a:gd name="T95" fmla="*/ 97 h 107"/>
                <a:gd name="T96" fmla="*/ 195 w 234"/>
                <a:gd name="T97" fmla="*/ 66 h 107"/>
                <a:gd name="T98" fmla="*/ 204 w 234"/>
                <a:gd name="T99" fmla="*/ 39 h 107"/>
                <a:gd name="T100" fmla="*/ 222 w 234"/>
                <a:gd name="T101" fmla="*/ 39 h 107"/>
                <a:gd name="T102" fmla="*/ 214 w 234"/>
                <a:gd name="T103" fmla="*/ 46 h 107"/>
                <a:gd name="T104" fmla="*/ 216 w 234"/>
                <a:gd name="T105" fmla="*/ 40 h 107"/>
                <a:gd name="T106" fmla="*/ 208 w 234"/>
                <a:gd name="T107" fmla="*/ 43 h 107"/>
                <a:gd name="T108" fmla="*/ 222 w 234"/>
                <a:gd name="T109" fmla="*/ 55 h 107"/>
                <a:gd name="T110" fmla="*/ 227 w 234"/>
                <a:gd name="T111" fmla="*/ 35 h 107"/>
                <a:gd name="T112" fmla="*/ 227 w 234"/>
                <a:gd name="T113" fmla="*/ 33 h 107"/>
                <a:gd name="T114" fmla="*/ 227 w 234"/>
                <a:gd name="T115" fmla="*/ 35 h 107"/>
                <a:gd name="T116" fmla="*/ 227 w 234"/>
                <a:gd name="T117" fmla="*/ 33 h 107"/>
                <a:gd name="T118" fmla="*/ 227 w 234"/>
                <a:gd name="T119" fmla="*/ 3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107">
                  <a:moveTo>
                    <a:pt x="178" y="70"/>
                  </a:moveTo>
                  <a:cubicBezTo>
                    <a:pt x="177" y="71"/>
                    <a:pt x="183" y="67"/>
                    <a:pt x="185" y="57"/>
                  </a:cubicBezTo>
                  <a:cubicBezTo>
                    <a:pt x="186" y="50"/>
                    <a:pt x="178" y="47"/>
                    <a:pt x="178" y="47"/>
                  </a:cubicBezTo>
                  <a:cubicBezTo>
                    <a:pt x="179" y="47"/>
                    <a:pt x="179" y="52"/>
                    <a:pt x="178" y="55"/>
                  </a:cubicBezTo>
                  <a:cubicBezTo>
                    <a:pt x="176" y="58"/>
                    <a:pt x="167" y="57"/>
                    <a:pt x="168" y="48"/>
                  </a:cubicBezTo>
                  <a:cubicBezTo>
                    <a:pt x="170" y="39"/>
                    <a:pt x="187" y="38"/>
                    <a:pt x="189" y="50"/>
                  </a:cubicBezTo>
                  <a:cubicBezTo>
                    <a:pt x="192" y="62"/>
                    <a:pt x="179" y="70"/>
                    <a:pt x="178" y="70"/>
                  </a:cubicBezTo>
                  <a:cubicBezTo>
                    <a:pt x="178" y="70"/>
                    <a:pt x="178" y="70"/>
                    <a:pt x="178" y="70"/>
                  </a:cubicBezTo>
                  <a:close/>
                  <a:moveTo>
                    <a:pt x="227" y="33"/>
                  </a:moveTo>
                  <a:cubicBezTo>
                    <a:pt x="229" y="18"/>
                    <a:pt x="214" y="22"/>
                    <a:pt x="214" y="22"/>
                  </a:cubicBezTo>
                  <a:cubicBezTo>
                    <a:pt x="204" y="11"/>
                    <a:pt x="195" y="27"/>
                    <a:pt x="192" y="31"/>
                  </a:cubicBezTo>
                  <a:cubicBezTo>
                    <a:pt x="189" y="36"/>
                    <a:pt x="173" y="42"/>
                    <a:pt x="168" y="32"/>
                  </a:cubicBezTo>
                  <a:cubicBezTo>
                    <a:pt x="162" y="22"/>
                    <a:pt x="169" y="12"/>
                    <a:pt x="176" y="14"/>
                  </a:cubicBezTo>
                  <a:cubicBezTo>
                    <a:pt x="184" y="15"/>
                    <a:pt x="187" y="24"/>
                    <a:pt x="180" y="28"/>
                  </a:cubicBezTo>
                  <a:cubicBezTo>
                    <a:pt x="174" y="32"/>
                    <a:pt x="174" y="25"/>
                    <a:pt x="174" y="25"/>
                  </a:cubicBezTo>
                  <a:cubicBezTo>
                    <a:pt x="177" y="27"/>
                    <a:pt x="178" y="25"/>
                    <a:pt x="178" y="23"/>
                  </a:cubicBezTo>
                  <a:cubicBezTo>
                    <a:pt x="178" y="21"/>
                    <a:pt x="173" y="19"/>
                    <a:pt x="171" y="23"/>
                  </a:cubicBezTo>
                  <a:cubicBezTo>
                    <a:pt x="171" y="29"/>
                    <a:pt x="175" y="32"/>
                    <a:pt x="175" y="32"/>
                  </a:cubicBezTo>
                  <a:cubicBezTo>
                    <a:pt x="175" y="32"/>
                    <a:pt x="192" y="35"/>
                    <a:pt x="192" y="20"/>
                  </a:cubicBezTo>
                  <a:cubicBezTo>
                    <a:pt x="191" y="2"/>
                    <a:pt x="178" y="7"/>
                    <a:pt x="178" y="7"/>
                  </a:cubicBezTo>
                  <a:cubicBezTo>
                    <a:pt x="178" y="7"/>
                    <a:pt x="176" y="2"/>
                    <a:pt x="168" y="1"/>
                  </a:cubicBezTo>
                  <a:cubicBezTo>
                    <a:pt x="153" y="0"/>
                    <a:pt x="152" y="15"/>
                    <a:pt x="153" y="16"/>
                  </a:cubicBezTo>
                  <a:cubicBezTo>
                    <a:pt x="149" y="15"/>
                    <a:pt x="136" y="17"/>
                    <a:pt x="138" y="28"/>
                  </a:cubicBezTo>
                  <a:cubicBezTo>
                    <a:pt x="140" y="39"/>
                    <a:pt x="153" y="34"/>
                    <a:pt x="156" y="33"/>
                  </a:cubicBezTo>
                  <a:cubicBezTo>
                    <a:pt x="159" y="33"/>
                    <a:pt x="164" y="32"/>
                    <a:pt x="165" y="38"/>
                  </a:cubicBezTo>
                  <a:cubicBezTo>
                    <a:pt x="166" y="44"/>
                    <a:pt x="158" y="44"/>
                    <a:pt x="158" y="44"/>
                  </a:cubicBezTo>
                  <a:cubicBezTo>
                    <a:pt x="152" y="38"/>
                    <a:pt x="138" y="40"/>
                    <a:pt x="138" y="40"/>
                  </a:cubicBezTo>
                  <a:cubicBezTo>
                    <a:pt x="137" y="36"/>
                    <a:pt x="134" y="30"/>
                    <a:pt x="134" y="30"/>
                  </a:cubicBezTo>
                  <a:cubicBezTo>
                    <a:pt x="128" y="19"/>
                    <a:pt x="114" y="24"/>
                    <a:pt x="111" y="28"/>
                  </a:cubicBezTo>
                  <a:cubicBezTo>
                    <a:pt x="108" y="32"/>
                    <a:pt x="109" y="41"/>
                    <a:pt x="118" y="43"/>
                  </a:cubicBezTo>
                  <a:cubicBezTo>
                    <a:pt x="126" y="45"/>
                    <a:pt x="127" y="33"/>
                    <a:pt x="127" y="33"/>
                  </a:cubicBezTo>
                  <a:cubicBezTo>
                    <a:pt x="127" y="33"/>
                    <a:pt x="131" y="41"/>
                    <a:pt x="128" y="46"/>
                  </a:cubicBezTo>
                  <a:cubicBezTo>
                    <a:pt x="122" y="55"/>
                    <a:pt x="112" y="54"/>
                    <a:pt x="96" y="50"/>
                  </a:cubicBezTo>
                  <a:cubicBezTo>
                    <a:pt x="80" y="46"/>
                    <a:pt x="66" y="51"/>
                    <a:pt x="66" y="51"/>
                  </a:cubicBezTo>
                  <a:cubicBezTo>
                    <a:pt x="66" y="51"/>
                    <a:pt x="83" y="47"/>
                    <a:pt x="100" y="55"/>
                  </a:cubicBezTo>
                  <a:cubicBezTo>
                    <a:pt x="110" y="62"/>
                    <a:pt x="125" y="58"/>
                    <a:pt x="125" y="58"/>
                  </a:cubicBezTo>
                  <a:cubicBezTo>
                    <a:pt x="126" y="66"/>
                    <a:pt x="134" y="76"/>
                    <a:pt x="145" y="72"/>
                  </a:cubicBezTo>
                  <a:cubicBezTo>
                    <a:pt x="156" y="68"/>
                    <a:pt x="150" y="55"/>
                    <a:pt x="150" y="55"/>
                  </a:cubicBezTo>
                  <a:cubicBezTo>
                    <a:pt x="150" y="55"/>
                    <a:pt x="150" y="60"/>
                    <a:pt x="146" y="62"/>
                  </a:cubicBezTo>
                  <a:cubicBezTo>
                    <a:pt x="141" y="63"/>
                    <a:pt x="136" y="57"/>
                    <a:pt x="140" y="51"/>
                  </a:cubicBezTo>
                  <a:cubicBezTo>
                    <a:pt x="145" y="47"/>
                    <a:pt x="154" y="50"/>
                    <a:pt x="154" y="50"/>
                  </a:cubicBezTo>
                  <a:cubicBezTo>
                    <a:pt x="154" y="50"/>
                    <a:pt x="167" y="57"/>
                    <a:pt x="160" y="74"/>
                  </a:cubicBezTo>
                  <a:cubicBezTo>
                    <a:pt x="149" y="91"/>
                    <a:pt x="124" y="75"/>
                    <a:pt x="124" y="75"/>
                  </a:cubicBezTo>
                  <a:cubicBezTo>
                    <a:pt x="124" y="75"/>
                    <a:pt x="81" y="50"/>
                    <a:pt x="49" y="59"/>
                  </a:cubicBezTo>
                  <a:cubicBezTo>
                    <a:pt x="27" y="64"/>
                    <a:pt x="0" y="107"/>
                    <a:pt x="1" y="106"/>
                  </a:cubicBezTo>
                  <a:cubicBezTo>
                    <a:pt x="17" y="86"/>
                    <a:pt x="29" y="73"/>
                    <a:pt x="45" y="65"/>
                  </a:cubicBezTo>
                  <a:cubicBezTo>
                    <a:pt x="80" y="53"/>
                    <a:pt x="111" y="80"/>
                    <a:pt x="111" y="80"/>
                  </a:cubicBezTo>
                  <a:cubicBezTo>
                    <a:pt x="136" y="98"/>
                    <a:pt x="155" y="97"/>
                    <a:pt x="155" y="97"/>
                  </a:cubicBezTo>
                  <a:cubicBezTo>
                    <a:pt x="185" y="99"/>
                    <a:pt x="195" y="66"/>
                    <a:pt x="195" y="66"/>
                  </a:cubicBezTo>
                  <a:cubicBezTo>
                    <a:pt x="195" y="66"/>
                    <a:pt x="200" y="46"/>
                    <a:pt x="204" y="39"/>
                  </a:cubicBezTo>
                  <a:cubicBezTo>
                    <a:pt x="207" y="35"/>
                    <a:pt x="219" y="31"/>
                    <a:pt x="222" y="39"/>
                  </a:cubicBezTo>
                  <a:cubicBezTo>
                    <a:pt x="225" y="48"/>
                    <a:pt x="216" y="52"/>
                    <a:pt x="214" y="46"/>
                  </a:cubicBezTo>
                  <a:cubicBezTo>
                    <a:pt x="212" y="41"/>
                    <a:pt x="216" y="40"/>
                    <a:pt x="216" y="40"/>
                  </a:cubicBezTo>
                  <a:cubicBezTo>
                    <a:pt x="216" y="40"/>
                    <a:pt x="209" y="38"/>
                    <a:pt x="208" y="43"/>
                  </a:cubicBezTo>
                  <a:cubicBezTo>
                    <a:pt x="209" y="48"/>
                    <a:pt x="211" y="58"/>
                    <a:pt x="222" y="55"/>
                  </a:cubicBezTo>
                  <a:cubicBezTo>
                    <a:pt x="234" y="51"/>
                    <a:pt x="227" y="35"/>
                    <a:pt x="227" y="35"/>
                  </a:cubicBezTo>
                  <a:cubicBezTo>
                    <a:pt x="227" y="33"/>
                    <a:pt x="227" y="33"/>
                    <a:pt x="227" y="33"/>
                  </a:cubicBezTo>
                  <a:close/>
                  <a:moveTo>
                    <a:pt x="227" y="35"/>
                  </a:moveTo>
                  <a:cubicBezTo>
                    <a:pt x="227" y="33"/>
                    <a:pt x="227" y="33"/>
                    <a:pt x="227" y="33"/>
                  </a:cubicBezTo>
                  <a:lnTo>
                    <a:pt x="227" y="35"/>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C00000"/>
                </a:solidFill>
                <a:latin typeface="Calibri"/>
                <a:ea typeface="腾祥铁山楷书简"/>
              </a:endParaRPr>
            </a:p>
          </p:txBody>
        </p:sp>
        <p:sp>
          <p:nvSpPr>
            <p:cNvPr id="8" name="Freeform 682">
              <a:extLst>
                <a:ext uri="{FF2B5EF4-FFF2-40B4-BE49-F238E27FC236}">
                  <a16:creationId xmlns:a16="http://schemas.microsoft.com/office/drawing/2014/main" id="{2A869DCA-335B-8CAA-83D5-FE018A8A8F25}"/>
                </a:ext>
              </a:extLst>
            </p:cNvPr>
            <p:cNvSpPr>
              <a:spLocks noEditPoints="1"/>
            </p:cNvSpPr>
            <p:nvPr>
              <p:custDataLst>
                <p:tags r:id="rId7"/>
              </p:custDataLst>
            </p:nvPr>
          </p:nvSpPr>
          <p:spPr bwMode="auto">
            <a:xfrm rot="20154920" flipH="1">
              <a:off x="3441739" y="516440"/>
              <a:ext cx="1014075" cy="414338"/>
            </a:xfrm>
            <a:custGeom>
              <a:avLst/>
              <a:gdLst>
                <a:gd name="T0" fmla="*/ 178 w 234"/>
                <a:gd name="T1" fmla="*/ 70 h 107"/>
                <a:gd name="T2" fmla="*/ 185 w 234"/>
                <a:gd name="T3" fmla="*/ 57 h 107"/>
                <a:gd name="T4" fmla="*/ 178 w 234"/>
                <a:gd name="T5" fmla="*/ 47 h 107"/>
                <a:gd name="T6" fmla="*/ 178 w 234"/>
                <a:gd name="T7" fmla="*/ 55 h 107"/>
                <a:gd name="T8" fmla="*/ 168 w 234"/>
                <a:gd name="T9" fmla="*/ 48 h 107"/>
                <a:gd name="T10" fmla="*/ 189 w 234"/>
                <a:gd name="T11" fmla="*/ 50 h 107"/>
                <a:gd name="T12" fmla="*/ 178 w 234"/>
                <a:gd name="T13" fmla="*/ 70 h 107"/>
                <a:gd name="T14" fmla="*/ 178 w 234"/>
                <a:gd name="T15" fmla="*/ 70 h 107"/>
                <a:gd name="T16" fmla="*/ 227 w 234"/>
                <a:gd name="T17" fmla="*/ 33 h 107"/>
                <a:gd name="T18" fmla="*/ 214 w 234"/>
                <a:gd name="T19" fmla="*/ 22 h 107"/>
                <a:gd name="T20" fmla="*/ 192 w 234"/>
                <a:gd name="T21" fmla="*/ 31 h 107"/>
                <a:gd name="T22" fmla="*/ 168 w 234"/>
                <a:gd name="T23" fmla="*/ 32 h 107"/>
                <a:gd name="T24" fmla="*/ 176 w 234"/>
                <a:gd name="T25" fmla="*/ 14 h 107"/>
                <a:gd name="T26" fmla="*/ 180 w 234"/>
                <a:gd name="T27" fmla="*/ 28 h 107"/>
                <a:gd name="T28" fmla="*/ 174 w 234"/>
                <a:gd name="T29" fmla="*/ 25 h 107"/>
                <a:gd name="T30" fmla="*/ 178 w 234"/>
                <a:gd name="T31" fmla="*/ 23 h 107"/>
                <a:gd name="T32" fmla="*/ 171 w 234"/>
                <a:gd name="T33" fmla="*/ 23 h 107"/>
                <a:gd name="T34" fmla="*/ 175 w 234"/>
                <a:gd name="T35" fmla="*/ 32 h 107"/>
                <a:gd name="T36" fmla="*/ 192 w 234"/>
                <a:gd name="T37" fmla="*/ 20 h 107"/>
                <a:gd name="T38" fmla="*/ 178 w 234"/>
                <a:gd name="T39" fmla="*/ 7 h 107"/>
                <a:gd name="T40" fmla="*/ 168 w 234"/>
                <a:gd name="T41" fmla="*/ 1 h 107"/>
                <a:gd name="T42" fmla="*/ 153 w 234"/>
                <a:gd name="T43" fmla="*/ 16 h 107"/>
                <a:gd name="T44" fmla="*/ 138 w 234"/>
                <a:gd name="T45" fmla="*/ 28 h 107"/>
                <a:gd name="T46" fmla="*/ 156 w 234"/>
                <a:gd name="T47" fmla="*/ 33 h 107"/>
                <a:gd name="T48" fmla="*/ 165 w 234"/>
                <a:gd name="T49" fmla="*/ 38 h 107"/>
                <a:gd name="T50" fmla="*/ 158 w 234"/>
                <a:gd name="T51" fmla="*/ 44 h 107"/>
                <a:gd name="T52" fmla="*/ 138 w 234"/>
                <a:gd name="T53" fmla="*/ 40 h 107"/>
                <a:gd name="T54" fmla="*/ 134 w 234"/>
                <a:gd name="T55" fmla="*/ 30 h 107"/>
                <a:gd name="T56" fmla="*/ 111 w 234"/>
                <a:gd name="T57" fmla="*/ 28 h 107"/>
                <a:gd name="T58" fmla="*/ 118 w 234"/>
                <a:gd name="T59" fmla="*/ 43 h 107"/>
                <a:gd name="T60" fmla="*/ 127 w 234"/>
                <a:gd name="T61" fmla="*/ 33 h 107"/>
                <a:gd name="T62" fmla="*/ 128 w 234"/>
                <a:gd name="T63" fmla="*/ 46 h 107"/>
                <a:gd name="T64" fmla="*/ 96 w 234"/>
                <a:gd name="T65" fmla="*/ 50 h 107"/>
                <a:gd name="T66" fmla="*/ 66 w 234"/>
                <a:gd name="T67" fmla="*/ 51 h 107"/>
                <a:gd name="T68" fmla="*/ 100 w 234"/>
                <a:gd name="T69" fmla="*/ 55 h 107"/>
                <a:gd name="T70" fmla="*/ 125 w 234"/>
                <a:gd name="T71" fmla="*/ 58 h 107"/>
                <a:gd name="T72" fmla="*/ 145 w 234"/>
                <a:gd name="T73" fmla="*/ 72 h 107"/>
                <a:gd name="T74" fmla="*/ 150 w 234"/>
                <a:gd name="T75" fmla="*/ 55 h 107"/>
                <a:gd name="T76" fmla="*/ 146 w 234"/>
                <a:gd name="T77" fmla="*/ 62 h 107"/>
                <a:gd name="T78" fmla="*/ 140 w 234"/>
                <a:gd name="T79" fmla="*/ 51 h 107"/>
                <a:gd name="T80" fmla="*/ 154 w 234"/>
                <a:gd name="T81" fmla="*/ 50 h 107"/>
                <a:gd name="T82" fmla="*/ 160 w 234"/>
                <a:gd name="T83" fmla="*/ 74 h 107"/>
                <a:gd name="T84" fmla="*/ 124 w 234"/>
                <a:gd name="T85" fmla="*/ 75 h 107"/>
                <a:gd name="T86" fmla="*/ 49 w 234"/>
                <a:gd name="T87" fmla="*/ 59 h 107"/>
                <a:gd name="T88" fmla="*/ 1 w 234"/>
                <a:gd name="T89" fmla="*/ 106 h 107"/>
                <a:gd name="T90" fmla="*/ 45 w 234"/>
                <a:gd name="T91" fmla="*/ 65 h 107"/>
                <a:gd name="T92" fmla="*/ 111 w 234"/>
                <a:gd name="T93" fmla="*/ 80 h 107"/>
                <a:gd name="T94" fmla="*/ 155 w 234"/>
                <a:gd name="T95" fmla="*/ 97 h 107"/>
                <a:gd name="T96" fmla="*/ 195 w 234"/>
                <a:gd name="T97" fmla="*/ 66 h 107"/>
                <a:gd name="T98" fmla="*/ 204 w 234"/>
                <a:gd name="T99" fmla="*/ 39 h 107"/>
                <a:gd name="T100" fmla="*/ 222 w 234"/>
                <a:gd name="T101" fmla="*/ 39 h 107"/>
                <a:gd name="T102" fmla="*/ 214 w 234"/>
                <a:gd name="T103" fmla="*/ 46 h 107"/>
                <a:gd name="T104" fmla="*/ 216 w 234"/>
                <a:gd name="T105" fmla="*/ 40 h 107"/>
                <a:gd name="T106" fmla="*/ 208 w 234"/>
                <a:gd name="T107" fmla="*/ 43 h 107"/>
                <a:gd name="T108" fmla="*/ 222 w 234"/>
                <a:gd name="T109" fmla="*/ 55 h 107"/>
                <a:gd name="T110" fmla="*/ 227 w 234"/>
                <a:gd name="T111" fmla="*/ 35 h 107"/>
                <a:gd name="T112" fmla="*/ 227 w 234"/>
                <a:gd name="T113" fmla="*/ 33 h 107"/>
                <a:gd name="T114" fmla="*/ 227 w 234"/>
                <a:gd name="T115" fmla="*/ 35 h 107"/>
                <a:gd name="T116" fmla="*/ 227 w 234"/>
                <a:gd name="T117" fmla="*/ 33 h 107"/>
                <a:gd name="T118" fmla="*/ 227 w 234"/>
                <a:gd name="T119" fmla="*/ 3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107">
                  <a:moveTo>
                    <a:pt x="178" y="70"/>
                  </a:moveTo>
                  <a:cubicBezTo>
                    <a:pt x="177" y="71"/>
                    <a:pt x="183" y="67"/>
                    <a:pt x="185" y="57"/>
                  </a:cubicBezTo>
                  <a:cubicBezTo>
                    <a:pt x="186" y="50"/>
                    <a:pt x="178" y="47"/>
                    <a:pt x="178" y="47"/>
                  </a:cubicBezTo>
                  <a:cubicBezTo>
                    <a:pt x="179" y="47"/>
                    <a:pt x="179" y="52"/>
                    <a:pt x="178" y="55"/>
                  </a:cubicBezTo>
                  <a:cubicBezTo>
                    <a:pt x="176" y="58"/>
                    <a:pt x="167" y="57"/>
                    <a:pt x="168" y="48"/>
                  </a:cubicBezTo>
                  <a:cubicBezTo>
                    <a:pt x="170" y="39"/>
                    <a:pt x="187" y="38"/>
                    <a:pt x="189" y="50"/>
                  </a:cubicBezTo>
                  <a:cubicBezTo>
                    <a:pt x="192" y="62"/>
                    <a:pt x="179" y="70"/>
                    <a:pt x="178" y="70"/>
                  </a:cubicBezTo>
                  <a:cubicBezTo>
                    <a:pt x="178" y="70"/>
                    <a:pt x="178" y="70"/>
                    <a:pt x="178" y="70"/>
                  </a:cubicBezTo>
                  <a:close/>
                  <a:moveTo>
                    <a:pt x="227" y="33"/>
                  </a:moveTo>
                  <a:cubicBezTo>
                    <a:pt x="229" y="18"/>
                    <a:pt x="214" y="22"/>
                    <a:pt x="214" y="22"/>
                  </a:cubicBezTo>
                  <a:cubicBezTo>
                    <a:pt x="204" y="11"/>
                    <a:pt x="195" y="27"/>
                    <a:pt x="192" y="31"/>
                  </a:cubicBezTo>
                  <a:cubicBezTo>
                    <a:pt x="189" y="36"/>
                    <a:pt x="173" y="42"/>
                    <a:pt x="168" y="32"/>
                  </a:cubicBezTo>
                  <a:cubicBezTo>
                    <a:pt x="162" y="22"/>
                    <a:pt x="169" y="12"/>
                    <a:pt x="176" y="14"/>
                  </a:cubicBezTo>
                  <a:cubicBezTo>
                    <a:pt x="184" y="15"/>
                    <a:pt x="187" y="24"/>
                    <a:pt x="180" y="28"/>
                  </a:cubicBezTo>
                  <a:cubicBezTo>
                    <a:pt x="174" y="32"/>
                    <a:pt x="174" y="25"/>
                    <a:pt x="174" y="25"/>
                  </a:cubicBezTo>
                  <a:cubicBezTo>
                    <a:pt x="177" y="27"/>
                    <a:pt x="178" y="25"/>
                    <a:pt x="178" y="23"/>
                  </a:cubicBezTo>
                  <a:cubicBezTo>
                    <a:pt x="178" y="21"/>
                    <a:pt x="173" y="19"/>
                    <a:pt x="171" y="23"/>
                  </a:cubicBezTo>
                  <a:cubicBezTo>
                    <a:pt x="171" y="29"/>
                    <a:pt x="175" y="32"/>
                    <a:pt x="175" y="32"/>
                  </a:cubicBezTo>
                  <a:cubicBezTo>
                    <a:pt x="175" y="32"/>
                    <a:pt x="192" y="35"/>
                    <a:pt x="192" y="20"/>
                  </a:cubicBezTo>
                  <a:cubicBezTo>
                    <a:pt x="191" y="2"/>
                    <a:pt x="178" y="7"/>
                    <a:pt x="178" y="7"/>
                  </a:cubicBezTo>
                  <a:cubicBezTo>
                    <a:pt x="178" y="7"/>
                    <a:pt x="176" y="2"/>
                    <a:pt x="168" y="1"/>
                  </a:cubicBezTo>
                  <a:cubicBezTo>
                    <a:pt x="153" y="0"/>
                    <a:pt x="152" y="15"/>
                    <a:pt x="153" y="16"/>
                  </a:cubicBezTo>
                  <a:cubicBezTo>
                    <a:pt x="149" y="15"/>
                    <a:pt x="136" y="17"/>
                    <a:pt x="138" y="28"/>
                  </a:cubicBezTo>
                  <a:cubicBezTo>
                    <a:pt x="140" y="39"/>
                    <a:pt x="153" y="34"/>
                    <a:pt x="156" y="33"/>
                  </a:cubicBezTo>
                  <a:cubicBezTo>
                    <a:pt x="159" y="33"/>
                    <a:pt x="164" y="32"/>
                    <a:pt x="165" y="38"/>
                  </a:cubicBezTo>
                  <a:cubicBezTo>
                    <a:pt x="166" y="44"/>
                    <a:pt x="158" y="44"/>
                    <a:pt x="158" y="44"/>
                  </a:cubicBezTo>
                  <a:cubicBezTo>
                    <a:pt x="152" y="38"/>
                    <a:pt x="138" y="40"/>
                    <a:pt x="138" y="40"/>
                  </a:cubicBezTo>
                  <a:cubicBezTo>
                    <a:pt x="137" y="36"/>
                    <a:pt x="134" y="30"/>
                    <a:pt x="134" y="30"/>
                  </a:cubicBezTo>
                  <a:cubicBezTo>
                    <a:pt x="128" y="19"/>
                    <a:pt x="114" y="24"/>
                    <a:pt x="111" y="28"/>
                  </a:cubicBezTo>
                  <a:cubicBezTo>
                    <a:pt x="108" y="32"/>
                    <a:pt x="109" y="41"/>
                    <a:pt x="118" y="43"/>
                  </a:cubicBezTo>
                  <a:cubicBezTo>
                    <a:pt x="126" y="45"/>
                    <a:pt x="127" y="33"/>
                    <a:pt x="127" y="33"/>
                  </a:cubicBezTo>
                  <a:cubicBezTo>
                    <a:pt x="127" y="33"/>
                    <a:pt x="131" y="41"/>
                    <a:pt x="128" y="46"/>
                  </a:cubicBezTo>
                  <a:cubicBezTo>
                    <a:pt x="122" y="55"/>
                    <a:pt x="112" y="54"/>
                    <a:pt x="96" y="50"/>
                  </a:cubicBezTo>
                  <a:cubicBezTo>
                    <a:pt x="80" y="46"/>
                    <a:pt x="66" y="51"/>
                    <a:pt x="66" y="51"/>
                  </a:cubicBezTo>
                  <a:cubicBezTo>
                    <a:pt x="66" y="51"/>
                    <a:pt x="83" y="47"/>
                    <a:pt x="100" y="55"/>
                  </a:cubicBezTo>
                  <a:cubicBezTo>
                    <a:pt x="110" y="62"/>
                    <a:pt x="125" y="58"/>
                    <a:pt x="125" y="58"/>
                  </a:cubicBezTo>
                  <a:cubicBezTo>
                    <a:pt x="126" y="66"/>
                    <a:pt x="134" y="76"/>
                    <a:pt x="145" y="72"/>
                  </a:cubicBezTo>
                  <a:cubicBezTo>
                    <a:pt x="156" y="68"/>
                    <a:pt x="150" y="55"/>
                    <a:pt x="150" y="55"/>
                  </a:cubicBezTo>
                  <a:cubicBezTo>
                    <a:pt x="150" y="55"/>
                    <a:pt x="150" y="60"/>
                    <a:pt x="146" y="62"/>
                  </a:cubicBezTo>
                  <a:cubicBezTo>
                    <a:pt x="141" y="63"/>
                    <a:pt x="136" y="57"/>
                    <a:pt x="140" y="51"/>
                  </a:cubicBezTo>
                  <a:cubicBezTo>
                    <a:pt x="145" y="47"/>
                    <a:pt x="154" y="50"/>
                    <a:pt x="154" y="50"/>
                  </a:cubicBezTo>
                  <a:cubicBezTo>
                    <a:pt x="154" y="50"/>
                    <a:pt x="167" y="57"/>
                    <a:pt x="160" y="74"/>
                  </a:cubicBezTo>
                  <a:cubicBezTo>
                    <a:pt x="149" y="91"/>
                    <a:pt x="124" y="75"/>
                    <a:pt x="124" y="75"/>
                  </a:cubicBezTo>
                  <a:cubicBezTo>
                    <a:pt x="124" y="75"/>
                    <a:pt x="81" y="50"/>
                    <a:pt x="49" y="59"/>
                  </a:cubicBezTo>
                  <a:cubicBezTo>
                    <a:pt x="27" y="64"/>
                    <a:pt x="0" y="107"/>
                    <a:pt x="1" y="106"/>
                  </a:cubicBezTo>
                  <a:cubicBezTo>
                    <a:pt x="17" y="86"/>
                    <a:pt x="29" y="73"/>
                    <a:pt x="45" y="65"/>
                  </a:cubicBezTo>
                  <a:cubicBezTo>
                    <a:pt x="80" y="53"/>
                    <a:pt x="111" y="80"/>
                    <a:pt x="111" y="80"/>
                  </a:cubicBezTo>
                  <a:cubicBezTo>
                    <a:pt x="136" y="98"/>
                    <a:pt x="155" y="97"/>
                    <a:pt x="155" y="97"/>
                  </a:cubicBezTo>
                  <a:cubicBezTo>
                    <a:pt x="185" y="99"/>
                    <a:pt x="195" y="66"/>
                    <a:pt x="195" y="66"/>
                  </a:cubicBezTo>
                  <a:cubicBezTo>
                    <a:pt x="195" y="66"/>
                    <a:pt x="200" y="46"/>
                    <a:pt x="204" y="39"/>
                  </a:cubicBezTo>
                  <a:cubicBezTo>
                    <a:pt x="207" y="35"/>
                    <a:pt x="219" y="31"/>
                    <a:pt x="222" y="39"/>
                  </a:cubicBezTo>
                  <a:cubicBezTo>
                    <a:pt x="225" y="48"/>
                    <a:pt x="216" y="52"/>
                    <a:pt x="214" y="46"/>
                  </a:cubicBezTo>
                  <a:cubicBezTo>
                    <a:pt x="212" y="41"/>
                    <a:pt x="216" y="40"/>
                    <a:pt x="216" y="40"/>
                  </a:cubicBezTo>
                  <a:cubicBezTo>
                    <a:pt x="216" y="40"/>
                    <a:pt x="209" y="38"/>
                    <a:pt x="208" y="43"/>
                  </a:cubicBezTo>
                  <a:cubicBezTo>
                    <a:pt x="209" y="48"/>
                    <a:pt x="211" y="58"/>
                    <a:pt x="222" y="55"/>
                  </a:cubicBezTo>
                  <a:cubicBezTo>
                    <a:pt x="234" y="51"/>
                    <a:pt x="227" y="35"/>
                    <a:pt x="227" y="35"/>
                  </a:cubicBezTo>
                  <a:cubicBezTo>
                    <a:pt x="227" y="33"/>
                    <a:pt x="227" y="33"/>
                    <a:pt x="227" y="33"/>
                  </a:cubicBezTo>
                  <a:close/>
                  <a:moveTo>
                    <a:pt x="227" y="35"/>
                  </a:moveTo>
                  <a:cubicBezTo>
                    <a:pt x="227" y="33"/>
                    <a:pt x="227" y="33"/>
                    <a:pt x="227" y="33"/>
                  </a:cubicBezTo>
                  <a:lnTo>
                    <a:pt x="227" y="35"/>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C00000"/>
                </a:solidFill>
                <a:latin typeface="Calibri"/>
                <a:ea typeface="腾祥铁山楷书简"/>
              </a:endParaRPr>
            </a:p>
          </p:txBody>
        </p:sp>
      </p:grpSp>
    </p:spTree>
    <p:extLst>
      <p:ext uri="{BB962C8B-B14F-4D97-AF65-F5344CB8AC3E}">
        <p14:creationId xmlns:p14="http://schemas.microsoft.com/office/powerpoint/2010/main" val="34772579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同侧圆角矩形 3">
            <a:extLst>
              <a:ext uri="{FF2B5EF4-FFF2-40B4-BE49-F238E27FC236}">
                <a16:creationId xmlns:a16="http://schemas.microsoft.com/office/drawing/2014/main" id="{93AF33C3-4EC4-10F8-0A91-35926A82A347}"/>
              </a:ext>
            </a:extLst>
          </p:cNvPr>
          <p:cNvSpPr/>
          <p:nvPr>
            <p:custDataLst>
              <p:tags r:id="rId1"/>
            </p:custDataLst>
          </p:nvPr>
        </p:nvSpPr>
        <p:spPr>
          <a:xfrm>
            <a:off x="551544" y="174171"/>
            <a:ext cx="2206170" cy="580572"/>
          </a:xfrm>
          <a:prstGeom prst="round2Same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3200" b="1">
                <a:latin typeface="微软雅黑" panose="020B0503020204020204" pitchFamily="34" charset="-122"/>
                <a:ea typeface="微软雅黑" panose="020B0503020204020204" pitchFamily="34" charset="-122"/>
              </a:rPr>
              <a:t>课堂练习</a:t>
            </a:r>
          </a:p>
        </p:txBody>
      </p:sp>
      <p:sp>
        <p:nvSpPr>
          <p:cNvPr id="3" name="文本框 14">
            <a:extLst>
              <a:ext uri="{FF2B5EF4-FFF2-40B4-BE49-F238E27FC236}">
                <a16:creationId xmlns:a16="http://schemas.microsoft.com/office/drawing/2014/main" id="{9078C5C1-0D87-0128-8A4F-3CEAD6EBBE31}"/>
              </a:ext>
            </a:extLst>
          </p:cNvPr>
          <p:cNvSpPr/>
          <p:nvPr>
            <p:custDataLst>
              <p:tags r:id="rId2"/>
            </p:custDataLst>
          </p:nvPr>
        </p:nvSpPr>
        <p:spPr>
          <a:xfrm>
            <a:off x="7897043" y="1703563"/>
            <a:ext cx="431800" cy="542925"/>
          </a:xfrm>
          <a:prstGeom prst="rect">
            <a:avLst/>
          </a:prstGeom>
          <a:noFill/>
          <a:ln w="9525">
            <a:noFill/>
          </a:ln>
        </p:spPr>
        <p:txBody>
          <a:bodyPr wrap="square">
            <a:spAutoFit/>
          </a:bodyPr>
          <a:lstStyle/>
          <a:p>
            <a:pPr defTabSz="914400" fontAlgn="base">
              <a:lnSpc>
                <a:spcPct val="100000"/>
              </a:lnSpc>
              <a:spcBef>
                <a:spcPct val="0"/>
              </a:spcBef>
              <a:spcAft>
                <a:spcPct val="0"/>
              </a:spcAft>
              <a:buClrTx/>
              <a:buSzTx/>
              <a:buFontTx/>
              <a:buNone/>
            </a:pPr>
            <a:r>
              <a:rPr lang="en-US" altLang="zh-CN" sz="2935" b="1" baseline="0">
                <a:solidFill>
                  <a:srgbClr val="FF0000"/>
                </a:solidFill>
                <a:latin typeface="微软雅黑" panose="020B0503020204020204" pitchFamily="34" charset="-122"/>
                <a:ea typeface="微软雅黑" panose="020B0503020204020204" pitchFamily="34" charset="-122"/>
                <a:sym typeface="Wingdings" panose="05000000000000000000" pitchFamily="2" charset="2"/>
              </a:rPr>
              <a:t>C</a:t>
            </a:r>
            <a:endParaRPr lang="zh-CN" altLang="en-US" sz="2935" b="1" baseline="0">
              <a:solidFill>
                <a:srgbClr val="FF0000"/>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B4BEF511-164C-542F-AF8A-A840C908820D}"/>
              </a:ext>
            </a:extLst>
          </p:cNvPr>
          <p:cNvPicPr>
            <a:picLocks noChangeAspect="1"/>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551544" y="1275990"/>
            <a:ext cx="5963482" cy="4715533"/>
          </a:xfrm>
          <a:prstGeom prst="rect">
            <a:avLst/>
          </a:prstGeom>
        </p:spPr>
      </p:pic>
      <p:sp>
        <p:nvSpPr>
          <p:cNvPr id="5" name="文本框 4">
            <a:extLst>
              <a:ext uri="{FF2B5EF4-FFF2-40B4-BE49-F238E27FC236}">
                <a16:creationId xmlns:a16="http://schemas.microsoft.com/office/drawing/2014/main" id="{D30A91B0-49FD-349F-A32F-20F319C88C8A}"/>
              </a:ext>
            </a:extLst>
          </p:cNvPr>
          <p:cNvSpPr txBox="1"/>
          <p:nvPr>
            <p:custDataLst>
              <p:tags r:id="rId4"/>
            </p:custDataLst>
          </p:nvPr>
        </p:nvSpPr>
        <p:spPr>
          <a:xfrm>
            <a:off x="6667500" y="1371600"/>
            <a:ext cx="5143499" cy="4524315"/>
          </a:xfrm>
          <a:prstGeom prst="rect">
            <a:avLst/>
          </a:prstGeom>
          <a:noFill/>
        </p:spPr>
        <p:txBody>
          <a:bodyPr wrap="square" rtlCol="0">
            <a:spAutoFit/>
          </a:bodyPr>
          <a:lstStyle/>
          <a:p>
            <a:r>
              <a:rPr lang="zh-CN" altLang="en-US" sz="2400" b="1"/>
              <a:t>下列关于该智能手机的说法，不正确的是（         ）</a:t>
            </a:r>
            <a:endParaRPr lang="en-US" altLang="zh-CN" sz="2400" b="1"/>
          </a:p>
          <a:p>
            <a:endParaRPr lang="en-US" altLang="zh-CN" sz="2400" b="1"/>
          </a:p>
          <a:p>
            <a:r>
              <a:rPr lang="en-US" altLang="zh-CN" sz="2400" b="1"/>
              <a:t>A.</a:t>
            </a:r>
            <a:r>
              <a:rPr lang="zh-CN" altLang="en-US" sz="2400" b="1"/>
              <a:t>该智能手机处理器最大主频为</a:t>
            </a:r>
            <a:r>
              <a:rPr lang="en-US" altLang="zh-CN" sz="2400" b="1"/>
              <a:t>2.84GHz</a:t>
            </a:r>
            <a:r>
              <a:rPr lang="zh-CN" altLang="en-US" sz="2400" b="1"/>
              <a:t>，主频越高，处理信息的能力越强</a:t>
            </a:r>
            <a:endParaRPr lang="en-US" altLang="zh-CN" sz="2400" b="1"/>
          </a:p>
          <a:p>
            <a:r>
              <a:rPr lang="en-US" altLang="zh-CN" sz="2400" b="1"/>
              <a:t>B.</a:t>
            </a:r>
            <a:r>
              <a:rPr lang="zh-CN" altLang="en-US" sz="2400" b="1"/>
              <a:t>该智能手机</a:t>
            </a:r>
            <a:r>
              <a:rPr lang="en-US" altLang="zh-CN" sz="2400" b="1"/>
              <a:t>ROM</a:t>
            </a:r>
            <a:r>
              <a:rPr lang="zh-CN" altLang="en-US" sz="2400" b="1"/>
              <a:t>中的容量越大，该手机可存储的数据越多</a:t>
            </a:r>
            <a:endParaRPr lang="en-US" altLang="zh-CN" sz="2400" b="1"/>
          </a:p>
          <a:p>
            <a:r>
              <a:rPr lang="en-US" altLang="zh-CN" sz="2400" b="1"/>
              <a:t>C.</a:t>
            </a:r>
            <a:r>
              <a:rPr lang="zh-CN" altLang="en-US" sz="2400" b="1"/>
              <a:t>该智能手机的处理器有</a:t>
            </a:r>
            <a:r>
              <a:rPr lang="en-US" altLang="zh-CN" sz="2400" b="1"/>
              <a:t>8</a:t>
            </a:r>
            <a:r>
              <a:rPr lang="zh-CN" altLang="en-US" sz="2400" b="1"/>
              <a:t>个核心，核心数量的多少不会影响处理性能</a:t>
            </a:r>
            <a:endParaRPr lang="en-US" altLang="zh-CN" sz="2400" b="1"/>
          </a:p>
          <a:p>
            <a:r>
              <a:rPr lang="en-US" altLang="zh-CN" sz="2400" b="1"/>
              <a:t>D.</a:t>
            </a:r>
            <a:r>
              <a:rPr lang="zh-CN" altLang="en-US" sz="2400" b="1"/>
              <a:t>智能手机的</a:t>
            </a:r>
            <a:r>
              <a:rPr lang="en-US" altLang="zh-CN" sz="2400" b="1"/>
              <a:t>RAM</a:t>
            </a:r>
            <a:r>
              <a:rPr lang="zh-CN" altLang="en-US" sz="2400" b="1"/>
              <a:t>类似计算机中的“内存条”，容量越大越好</a:t>
            </a:r>
          </a:p>
        </p:txBody>
      </p:sp>
    </p:spTree>
    <p:extLst>
      <p:ext uri="{BB962C8B-B14F-4D97-AF65-F5344CB8AC3E}">
        <p14:creationId xmlns:p14="http://schemas.microsoft.com/office/powerpoint/2010/main" val="3093119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移动终端">
            <a:extLst>
              <a:ext uri="{FF2B5EF4-FFF2-40B4-BE49-F238E27FC236}">
                <a16:creationId xmlns:a16="http://schemas.microsoft.com/office/drawing/2014/main" id="{73E2A383-D6CD-28D8-1239-696A7675FD13}"/>
              </a:ext>
            </a:extLst>
          </p:cNvPr>
          <p:cNvPicPr>
            <a:picLocks noChangeAspect="1"/>
          </p:cNvPicPr>
          <p:nvPr>
            <p:custDataLst>
              <p:tags r:id="rId1"/>
            </p:custDataLst>
          </p:nvPr>
        </p:nvPicPr>
        <p:blipFill>
          <a:blip r:embed="rId3"/>
          <a:stretch>
            <a:fillRect/>
          </a:stretch>
        </p:blipFill>
        <p:spPr>
          <a:xfrm>
            <a:off x="2073910" y="743902"/>
            <a:ext cx="7664450" cy="5370195"/>
          </a:xfrm>
          <a:prstGeom prst="rect">
            <a:avLst/>
          </a:prstGeom>
        </p:spPr>
      </p:pic>
    </p:spTree>
    <p:extLst>
      <p:ext uri="{BB962C8B-B14F-4D97-AF65-F5344CB8AC3E}">
        <p14:creationId xmlns:p14="http://schemas.microsoft.com/office/powerpoint/2010/main" val="25670199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文本框 90">
            <a:extLst>
              <a:ext uri="{FF2B5EF4-FFF2-40B4-BE49-F238E27FC236}">
                <a16:creationId xmlns:a16="http://schemas.microsoft.com/office/drawing/2014/main" id="{5AA7CEF6-BFCB-39F1-029B-B4A68757310E}"/>
              </a:ext>
            </a:extLst>
          </p:cNvPr>
          <p:cNvSpPr txBox="1"/>
          <p:nvPr>
            <p:custDataLst>
              <p:tags r:id="rId1"/>
            </p:custDataLst>
          </p:nvPr>
        </p:nvSpPr>
        <p:spPr>
          <a:xfrm>
            <a:off x="1099593" y="2877739"/>
            <a:ext cx="4462348" cy="923330"/>
          </a:xfrm>
          <a:prstGeom prst="rect">
            <a:avLst/>
          </a:prstGeom>
          <a:noFill/>
        </p:spPr>
        <p:txBody>
          <a:bodyPr wrap="square" rtlCol="0">
            <a:spAutoFit/>
          </a:bodyPr>
          <a:lstStyle/>
          <a:p>
            <a:pPr algn="just"/>
            <a:r>
              <a:rPr lang="en-US" altLang="zh-CN" sz="5400" b="1" dirty="0">
                <a:solidFill>
                  <a:srgbClr val="FCA228"/>
                </a:solidFill>
                <a:latin typeface="微软雅黑" panose="020B0503020204020204" pitchFamily="34" charset="-122"/>
                <a:ea typeface="微软雅黑" panose="020B0503020204020204" pitchFamily="34" charset="-122"/>
                <a:cs typeface="+mn-ea"/>
                <a:sym typeface="思源黑体" panose="020B0500000000000000" pitchFamily="34" charset="-122"/>
              </a:rPr>
              <a:t>2.3</a:t>
            </a:r>
            <a:r>
              <a:rPr lang="zh-CN" altLang="en-US" sz="5400" b="1" dirty="0">
                <a:solidFill>
                  <a:srgbClr val="3C5185"/>
                </a:solidFill>
                <a:latin typeface="微软雅黑" panose="020B0503020204020204" pitchFamily="34" charset="-122"/>
                <a:ea typeface="微软雅黑" panose="020B0503020204020204" pitchFamily="34" charset="-122"/>
                <a:cs typeface="+mn-ea"/>
                <a:sym typeface="思源黑体" panose="020B0500000000000000" pitchFamily="34" charset="-122"/>
              </a:rPr>
              <a:t> </a:t>
            </a:r>
            <a:r>
              <a:rPr lang="zh-CN" altLang="en-US" sz="5400" b="1" dirty="0">
                <a:solidFill>
                  <a:srgbClr val="5371AE"/>
                </a:solidFill>
                <a:latin typeface="微软雅黑" panose="020B0503020204020204" pitchFamily="34" charset="-122"/>
                <a:ea typeface="微软雅黑" panose="020B0503020204020204" pitchFamily="34" charset="-122"/>
                <a:cs typeface="+mn-ea"/>
                <a:sym typeface="思源黑体" panose="020B0500000000000000" pitchFamily="34" charset="-122"/>
              </a:rPr>
              <a:t>移动终端</a:t>
            </a:r>
          </a:p>
        </p:txBody>
      </p:sp>
      <p:sp>
        <p:nvSpPr>
          <p:cNvPr id="5" name="PA-文本框 90">
            <a:extLst>
              <a:ext uri="{FF2B5EF4-FFF2-40B4-BE49-F238E27FC236}">
                <a16:creationId xmlns:a16="http://schemas.microsoft.com/office/drawing/2014/main" id="{EF502C72-A024-E748-60CD-6AD6158C4854}"/>
              </a:ext>
            </a:extLst>
          </p:cNvPr>
          <p:cNvSpPr txBox="1"/>
          <p:nvPr>
            <p:custDataLst>
              <p:tags r:id="rId2"/>
            </p:custDataLst>
          </p:nvPr>
        </p:nvSpPr>
        <p:spPr>
          <a:xfrm>
            <a:off x="1099593" y="2126165"/>
            <a:ext cx="5702152" cy="400110"/>
          </a:xfrm>
          <a:prstGeom prst="rect">
            <a:avLst/>
          </a:prstGeom>
          <a:noFill/>
        </p:spPr>
        <p:txBody>
          <a:bodyPr wrap="square" rtlCol="0">
            <a:spAutoFit/>
          </a:bodyPr>
          <a:lstStyle/>
          <a:p>
            <a:pPr algn="dist"/>
            <a:r>
              <a:rPr lang="zh-CN" altLang="en-US" sz="2000" b="1">
                <a:solidFill>
                  <a:srgbClr val="FCA228"/>
                </a:solidFill>
                <a:latin typeface="微软雅黑" panose="020B0503020204020204" pitchFamily="34" charset="-122"/>
                <a:ea typeface="微软雅黑" panose="020B0503020204020204" pitchFamily="34" charset="-122"/>
                <a:cs typeface="+mn-ea"/>
                <a:sym typeface="思源黑体" panose="020B0500000000000000" pitchFamily="34" charset="-122"/>
              </a:rPr>
              <a:t>必修二 </a:t>
            </a:r>
            <a:r>
              <a:rPr lang="en-US" altLang="zh-CN" sz="2000" b="1">
                <a:solidFill>
                  <a:srgbClr val="FCA228"/>
                </a:solidFill>
                <a:latin typeface="微软雅黑" panose="020B0503020204020204" pitchFamily="34" charset="-122"/>
                <a:ea typeface="微软雅黑" panose="020B0503020204020204" pitchFamily="34" charset="-122"/>
                <a:cs typeface="+mn-ea"/>
                <a:sym typeface="思源黑体" panose="020B0500000000000000" pitchFamily="34" charset="-122"/>
              </a:rPr>
              <a:t>《</a:t>
            </a:r>
            <a:r>
              <a:rPr lang="zh-CN" altLang="en-US" sz="2000" b="1">
                <a:solidFill>
                  <a:srgbClr val="FCA228"/>
                </a:solidFill>
                <a:latin typeface="微软雅黑" panose="020B0503020204020204" pitchFamily="34" charset="-122"/>
                <a:ea typeface="微软雅黑" panose="020B0503020204020204" pitchFamily="34" charset="-122"/>
                <a:cs typeface="+mn-ea"/>
                <a:sym typeface="思源黑体" panose="020B0500000000000000" pitchFamily="34" charset="-122"/>
              </a:rPr>
              <a:t>信息系统与社会</a:t>
            </a:r>
            <a:r>
              <a:rPr lang="en-US" altLang="zh-CN" sz="2000" b="1">
                <a:solidFill>
                  <a:srgbClr val="FCA228"/>
                </a:solidFill>
                <a:latin typeface="微软雅黑" panose="020B0503020204020204" pitchFamily="34" charset="-122"/>
                <a:ea typeface="微软雅黑" panose="020B0503020204020204" pitchFamily="34" charset="-122"/>
                <a:cs typeface="+mn-ea"/>
                <a:sym typeface="思源黑体" panose="020B0500000000000000" pitchFamily="34" charset="-122"/>
              </a:rPr>
              <a:t>》</a:t>
            </a:r>
            <a:endParaRPr lang="zh-CN" altLang="en-US" sz="2000" b="1">
              <a:solidFill>
                <a:srgbClr val="FCA228"/>
              </a:solidFill>
              <a:latin typeface="微软雅黑" panose="020B0503020204020204" pitchFamily="34" charset="-122"/>
              <a:ea typeface="微软雅黑" panose="020B0503020204020204" pitchFamily="34" charset="-122"/>
              <a:cs typeface="+mn-ea"/>
              <a:sym typeface="思源黑体" panose="020B0500000000000000" pitchFamily="34" charset="-122"/>
            </a:endParaRPr>
          </a:p>
        </p:txBody>
      </p:sp>
      <p:pic>
        <p:nvPicPr>
          <p:cNvPr id="7" name="图片 6">
            <a:extLst>
              <a:ext uri="{FF2B5EF4-FFF2-40B4-BE49-F238E27FC236}">
                <a16:creationId xmlns:a16="http://schemas.microsoft.com/office/drawing/2014/main" id="{64BAEDD7-7E0A-E8A6-855E-DE1F66174CD1}"/>
              </a:ext>
            </a:extLst>
          </p:cNvPr>
          <p:cNvPicPr>
            <a:picLocks noChangeAspect="1"/>
          </p:cNvPicPr>
          <p:nvPr>
            <p:custDataLst>
              <p:tags r:id="rId3"/>
            </p:custDataLst>
          </p:nvPr>
        </p:nvPicPr>
        <p:blipFill>
          <a:blip r:embed="rId5">
            <a:extLst>
              <a:ext uri="{BEBA8EAE-BF5A-486C-A8C5-ECC9F3942E4B}">
                <a14:imgProps xmlns:a14="http://schemas.microsoft.com/office/drawing/2010/main">
                  <a14:imgLayer r:embed="rId6">
                    <a14:imgEffect>
                      <a14:brightnessContrast contrast="40000"/>
                    </a14:imgEffect>
                    <a14:imgEffect>
                      <a14:colorTemperature colorTemp="5900"/>
                    </a14:imgEffect>
                  </a14:imgLayer>
                </a14:imgProps>
              </a:ext>
              <a:ext uri="{28A0092B-C50C-407E-A947-70E740481C1C}">
                <a14:useLocalDpi xmlns:a14="http://schemas.microsoft.com/office/drawing/2010/main" val="0"/>
              </a:ext>
            </a:extLst>
          </a:blip>
          <a:srcRect l="30325" t="49169"/>
          <a:stretch>
            <a:fillRect/>
          </a:stretch>
        </p:blipFill>
        <p:spPr>
          <a:xfrm>
            <a:off x="7203440" y="1090387"/>
            <a:ext cx="4553788" cy="3969825"/>
          </a:xfrm>
          <a:prstGeom prst="rect">
            <a:avLst/>
          </a:prstGeom>
        </p:spPr>
      </p:pic>
    </p:spTree>
    <p:extLst>
      <p:ext uri="{BB962C8B-B14F-4D97-AF65-F5344CB8AC3E}">
        <p14:creationId xmlns:p14="http://schemas.microsoft.com/office/powerpoint/2010/main" val="3373527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55AA546-CA6E-5F6B-1A4E-40EF1EF5630F}"/>
              </a:ext>
            </a:extLst>
          </p:cNvPr>
          <p:cNvSpPr txBox="1"/>
          <p:nvPr/>
        </p:nvSpPr>
        <p:spPr>
          <a:xfrm>
            <a:off x="638879" y="1137677"/>
            <a:ext cx="9891724" cy="120032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50000"/>
              </a:lnSpc>
              <a:spcBef>
                <a:spcPct val="0"/>
              </a:spcBef>
              <a:spcAft>
                <a:spcPct val="0"/>
              </a:spcAft>
              <a:buClrTx/>
              <a:buSzTx/>
              <a:buFontTx/>
              <a:buNone/>
            </a:pPr>
            <a:r>
              <a:rPr lang="zh-CN" altLang="en-US" sz="2400" dirty="0">
                <a:solidFill>
                  <a:srgbClr val="000000"/>
                </a:solidFill>
                <a:latin typeface="微软雅黑" panose="020B0503020204020204" pitchFamily="34" charset="-122"/>
                <a:ea typeface="微软雅黑" panose="020B0503020204020204" pitchFamily="34" charset="-122"/>
              </a:rPr>
              <a:t>       移动终端是指</a:t>
            </a:r>
            <a:r>
              <a:rPr lang="zh-CN" altLang="en-US" sz="2400" b="1" dirty="0">
                <a:solidFill>
                  <a:srgbClr val="FF0000"/>
                </a:solidFill>
                <a:latin typeface="微软雅黑" panose="020B0503020204020204" pitchFamily="34" charset="-122"/>
                <a:ea typeface="微软雅黑" panose="020B0503020204020204" pitchFamily="34" charset="-122"/>
              </a:rPr>
              <a:t>可以在移动中使用的计算机设备</a:t>
            </a:r>
            <a:r>
              <a:rPr lang="zh-CN" altLang="en-US" sz="2400" dirty="0">
                <a:solidFill>
                  <a:srgbClr val="000000"/>
                </a:solidFill>
                <a:latin typeface="微软雅黑" panose="020B0503020204020204" pitchFamily="34" charset="-122"/>
                <a:ea typeface="微软雅黑" panose="020B0503020204020204" pitchFamily="34" charset="-122"/>
              </a:rPr>
              <a:t>，广义的讲包括</a:t>
            </a:r>
            <a:r>
              <a:rPr lang="en-US" altLang="zh-CN" sz="2400" dirty="0">
                <a:solidFill>
                  <a:srgbClr val="000000"/>
                </a:solidFill>
                <a:latin typeface="微软雅黑" panose="020B0503020204020204" pitchFamily="34" charset="-122"/>
                <a:ea typeface="微软雅黑" panose="020B0503020204020204" pitchFamily="34" charset="-122"/>
              </a:rPr>
              <a:t>POS</a:t>
            </a:r>
            <a:r>
              <a:rPr lang="zh-CN" altLang="en-US" sz="2400" dirty="0">
                <a:solidFill>
                  <a:srgbClr val="000000"/>
                </a:solidFill>
                <a:latin typeface="微软雅黑" panose="020B0503020204020204" pitchFamily="34" charset="-122"/>
                <a:ea typeface="微软雅黑" panose="020B0503020204020204" pitchFamily="34" charset="-122"/>
              </a:rPr>
              <a:t>机、手机、</a:t>
            </a:r>
            <a:r>
              <a:rPr lang="en-US" altLang="zh-CN" sz="2400" dirty="0">
                <a:solidFill>
                  <a:srgbClr val="000000"/>
                </a:solidFill>
                <a:latin typeface="微软雅黑" panose="020B0503020204020204" pitchFamily="34" charset="-122"/>
                <a:ea typeface="微软雅黑" panose="020B0503020204020204" pitchFamily="34" charset="-122"/>
              </a:rPr>
              <a:t>PDA</a:t>
            </a:r>
            <a:r>
              <a:rPr lang="zh-CN" altLang="en-US" sz="2400" dirty="0">
                <a:solidFill>
                  <a:srgbClr val="000000"/>
                </a:solidFill>
                <a:latin typeface="微软雅黑" panose="020B0503020204020204" pitchFamily="34" charset="-122"/>
                <a:ea typeface="微软雅黑" panose="020B0503020204020204" pitchFamily="34" charset="-122"/>
              </a:rPr>
              <a:t>和平板电脑等。</a:t>
            </a:r>
          </a:p>
        </p:txBody>
      </p:sp>
      <p:sp>
        <p:nvSpPr>
          <p:cNvPr id="5" name="文本框 4">
            <a:extLst>
              <a:ext uri="{FF2B5EF4-FFF2-40B4-BE49-F238E27FC236}">
                <a16:creationId xmlns:a16="http://schemas.microsoft.com/office/drawing/2014/main" id="{589B1E8E-C16C-A6F8-7398-95314DE5D9E9}"/>
              </a:ext>
            </a:extLst>
          </p:cNvPr>
          <p:cNvSpPr txBox="1"/>
          <p:nvPr/>
        </p:nvSpPr>
        <p:spPr>
          <a:xfrm>
            <a:off x="847929" y="272521"/>
            <a:ext cx="2230551" cy="646331"/>
          </a:xfrm>
          <a:prstGeom prst="rect">
            <a:avLst/>
          </a:prstGeom>
          <a:noFill/>
        </p:spPr>
        <p:txBody>
          <a:bodyPr wrap="square" rtlCol="0" anchor="t">
            <a:spAutoFit/>
          </a:bodyPr>
          <a:lstStyle/>
          <a:p>
            <a:r>
              <a:rPr lang="zh-CN" altLang="en-US" sz="3600" dirty="0">
                <a:latin typeface="华文行楷" panose="02010800040101010101" pitchFamily="2" charset="-122"/>
                <a:ea typeface="华文行楷" panose="02010800040101010101" pitchFamily="2" charset="-122"/>
              </a:rPr>
              <a:t>移动终端</a:t>
            </a:r>
          </a:p>
        </p:txBody>
      </p:sp>
      <p:grpSp>
        <p:nvGrpSpPr>
          <p:cNvPr id="6" name="组合 5">
            <a:extLst>
              <a:ext uri="{FF2B5EF4-FFF2-40B4-BE49-F238E27FC236}">
                <a16:creationId xmlns:a16="http://schemas.microsoft.com/office/drawing/2014/main" id="{B8A07B48-61E7-E57A-E349-E954209A8B63}"/>
              </a:ext>
            </a:extLst>
          </p:cNvPr>
          <p:cNvGrpSpPr/>
          <p:nvPr/>
        </p:nvGrpSpPr>
        <p:grpSpPr>
          <a:xfrm>
            <a:off x="233015" y="365392"/>
            <a:ext cx="440753" cy="336228"/>
            <a:chOff x="233015" y="365392"/>
            <a:chExt cx="440753" cy="336228"/>
          </a:xfrm>
        </p:grpSpPr>
        <p:sp>
          <p:nvSpPr>
            <p:cNvPr id="7" name="矩形: 圆角 6">
              <a:extLst>
                <a:ext uri="{FF2B5EF4-FFF2-40B4-BE49-F238E27FC236}">
                  <a16:creationId xmlns:a16="http://schemas.microsoft.com/office/drawing/2014/main" id="{FBEE4254-3974-9DEF-0FBD-A34BB8440CEB}"/>
                </a:ext>
              </a:extLst>
            </p:cNvPr>
            <p:cNvSpPr/>
            <p:nvPr>
              <p:custDataLst>
                <p:tags r:id="rId16"/>
              </p:custDataLst>
            </p:nvPr>
          </p:nvSpPr>
          <p:spPr>
            <a:xfrm rot="2700000">
              <a:off x="233015" y="365392"/>
              <a:ext cx="336228" cy="336228"/>
            </a:xfrm>
            <a:prstGeom prst="roundRect">
              <a:avLst/>
            </a:prstGeom>
            <a:noFill/>
            <a:ln w="38100">
              <a:solidFill>
                <a:srgbClr val="334A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
          <p:nvSpPr>
            <p:cNvPr id="8" name="矩形: 圆角 7">
              <a:extLst>
                <a:ext uri="{FF2B5EF4-FFF2-40B4-BE49-F238E27FC236}">
                  <a16:creationId xmlns:a16="http://schemas.microsoft.com/office/drawing/2014/main" id="{AEFE952F-8FBB-6CA2-2273-F3FA2A9608C5}"/>
                </a:ext>
              </a:extLst>
            </p:cNvPr>
            <p:cNvSpPr/>
            <p:nvPr>
              <p:custDataLst>
                <p:tags r:id="rId17"/>
              </p:custDataLst>
            </p:nvPr>
          </p:nvSpPr>
          <p:spPr>
            <a:xfrm rot="2700000">
              <a:off x="337540" y="365392"/>
              <a:ext cx="336228" cy="336228"/>
            </a:xfrm>
            <a:prstGeom prst="roundRect">
              <a:avLst/>
            </a:prstGeom>
            <a:solidFill>
              <a:srgbClr val="FCA2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grpSp>
      <p:grpSp>
        <p:nvGrpSpPr>
          <p:cNvPr id="4" name="组合 3">
            <a:extLst>
              <a:ext uri="{FF2B5EF4-FFF2-40B4-BE49-F238E27FC236}">
                <a16:creationId xmlns:a16="http://schemas.microsoft.com/office/drawing/2014/main" id="{5FA84E77-C5A8-5D0A-6DE9-2228DB66A93E}"/>
              </a:ext>
            </a:extLst>
          </p:cNvPr>
          <p:cNvGrpSpPr/>
          <p:nvPr>
            <p:custDataLst>
              <p:tags r:id="rId1"/>
            </p:custDataLst>
          </p:nvPr>
        </p:nvGrpSpPr>
        <p:grpSpPr>
          <a:xfrm>
            <a:off x="2180456" y="2704726"/>
            <a:ext cx="2230435" cy="1692328"/>
            <a:chOff x="585336" y="2736805"/>
            <a:chExt cx="2230435" cy="1692328"/>
          </a:xfrm>
        </p:grpSpPr>
        <p:pic>
          <p:nvPicPr>
            <p:cNvPr id="9" name="图片 15">
              <a:extLst>
                <a:ext uri="{FF2B5EF4-FFF2-40B4-BE49-F238E27FC236}">
                  <a16:creationId xmlns:a16="http://schemas.microsoft.com/office/drawing/2014/main" id="{1DFD1876-2D91-93E5-B9A0-BB96D754A7E4}"/>
                </a:ext>
              </a:extLst>
            </p:cNvPr>
            <p:cNvPicPr>
              <a:picLocks noChangeAspect="1"/>
            </p:cNvPicPr>
            <p:nvPr>
              <p:custDataLst>
                <p:tags r:id="rId14"/>
              </p:custDataLst>
            </p:nvPr>
          </p:nvPicPr>
          <p:blipFill>
            <a:blip r:embed="rId19"/>
            <a:srcRect l="7732" r="6769"/>
            <a:stretch>
              <a:fillRect/>
            </a:stretch>
          </p:blipFill>
          <p:spPr>
            <a:xfrm>
              <a:off x="1148753" y="2736805"/>
              <a:ext cx="1667018" cy="1544910"/>
            </a:xfrm>
            <a:prstGeom prst="rect">
              <a:avLst/>
            </a:prstGeom>
            <a:noFill/>
            <a:ln w="9525">
              <a:noFill/>
            </a:ln>
          </p:spPr>
        </p:pic>
        <p:sp>
          <p:nvSpPr>
            <p:cNvPr id="10" name="文本框 25">
              <a:extLst>
                <a:ext uri="{FF2B5EF4-FFF2-40B4-BE49-F238E27FC236}">
                  <a16:creationId xmlns:a16="http://schemas.microsoft.com/office/drawing/2014/main" id="{AC89CEC0-5A15-673D-7843-B12E18F8F9A1}"/>
                </a:ext>
              </a:extLst>
            </p:cNvPr>
            <p:cNvSpPr txBox="1"/>
            <p:nvPr>
              <p:custDataLst>
                <p:tags r:id="rId15"/>
              </p:custDataLst>
            </p:nvPr>
          </p:nvSpPr>
          <p:spPr>
            <a:xfrm>
              <a:off x="585336" y="2736805"/>
              <a:ext cx="553998" cy="1692328"/>
            </a:xfrm>
            <a:prstGeom prst="rect">
              <a:avLst/>
            </a:prstGeom>
            <a:noFill/>
            <a:ln w="9525">
              <a:noFill/>
            </a:ln>
          </p:spPr>
          <p:txBody>
            <a:bodyPr vert="eaVert" wrap="square">
              <a:spAutoFit/>
            </a:bodyPr>
            <a:lstStyle/>
            <a:p>
              <a:r>
                <a:rPr lang="zh-CN" altLang="en-US" sz="2400" b="1">
                  <a:latin typeface="微软雅黑" panose="020B0503020204020204" pitchFamily="34" charset="-122"/>
                  <a:ea typeface="微软雅黑" panose="020B0503020204020204" pitchFamily="34" charset="-122"/>
                </a:rPr>
                <a:t>笔记本电脑</a:t>
              </a:r>
            </a:p>
          </p:txBody>
        </p:sp>
      </p:grpSp>
      <p:grpSp>
        <p:nvGrpSpPr>
          <p:cNvPr id="11" name="组合 5">
            <a:extLst>
              <a:ext uri="{FF2B5EF4-FFF2-40B4-BE49-F238E27FC236}">
                <a16:creationId xmlns:a16="http://schemas.microsoft.com/office/drawing/2014/main" id="{BE6623C4-7B5B-9926-20FD-C44B05EAA63A}"/>
              </a:ext>
            </a:extLst>
          </p:cNvPr>
          <p:cNvGrpSpPr/>
          <p:nvPr>
            <p:custDataLst>
              <p:tags r:id="rId2"/>
            </p:custDataLst>
          </p:nvPr>
        </p:nvGrpSpPr>
        <p:grpSpPr>
          <a:xfrm>
            <a:off x="2108165" y="4923215"/>
            <a:ext cx="2622042" cy="1401963"/>
            <a:chOff x="3695608" y="3419475"/>
            <a:chExt cx="1930492" cy="1074738"/>
          </a:xfrm>
        </p:grpSpPr>
        <p:pic>
          <p:nvPicPr>
            <p:cNvPr id="12" name="图片 21">
              <a:extLst>
                <a:ext uri="{FF2B5EF4-FFF2-40B4-BE49-F238E27FC236}">
                  <a16:creationId xmlns:a16="http://schemas.microsoft.com/office/drawing/2014/main" id="{B06D932A-20C1-12B5-94F5-C0D16033D8EE}"/>
                </a:ext>
              </a:extLst>
            </p:cNvPr>
            <p:cNvPicPr>
              <a:picLocks noChangeAspect="1"/>
            </p:cNvPicPr>
            <p:nvPr>
              <p:custDataLst>
                <p:tags r:id="rId12"/>
              </p:custDataLst>
            </p:nvPr>
          </p:nvPicPr>
          <p:blipFill>
            <a:blip r:embed="rId20">
              <a:clrChange>
                <a:clrFrom>
                  <a:srgbClr val="FFFFFF"/>
                </a:clrFrom>
                <a:clrTo>
                  <a:srgbClr val="FFFFFF">
                    <a:alpha val="0"/>
                  </a:srgbClr>
                </a:clrTo>
              </a:clrChange>
            </a:blip>
            <a:srcRect l="8464" t="15350" r="3670" b="9576"/>
            <a:stretch>
              <a:fillRect/>
            </a:stretch>
          </p:blipFill>
          <p:spPr>
            <a:xfrm>
              <a:off x="3695608" y="3441172"/>
              <a:ext cx="1438367" cy="935360"/>
            </a:xfrm>
            <a:prstGeom prst="rect">
              <a:avLst/>
            </a:prstGeom>
            <a:noFill/>
            <a:ln w="9525">
              <a:noFill/>
            </a:ln>
          </p:spPr>
        </p:pic>
        <p:sp>
          <p:nvSpPr>
            <p:cNvPr id="13" name="文本框 28">
              <a:extLst>
                <a:ext uri="{FF2B5EF4-FFF2-40B4-BE49-F238E27FC236}">
                  <a16:creationId xmlns:a16="http://schemas.microsoft.com/office/drawing/2014/main" id="{985E02AF-A497-948A-CE0F-46047DC7BD74}"/>
                </a:ext>
              </a:extLst>
            </p:cNvPr>
            <p:cNvSpPr txBox="1"/>
            <p:nvPr>
              <p:custDataLst>
                <p:tags r:id="rId13"/>
              </p:custDataLst>
            </p:nvPr>
          </p:nvSpPr>
          <p:spPr>
            <a:xfrm>
              <a:off x="5249641" y="3419475"/>
              <a:ext cx="376459" cy="1074738"/>
            </a:xfrm>
            <a:prstGeom prst="rect">
              <a:avLst/>
            </a:prstGeom>
            <a:noFill/>
            <a:ln w="9525">
              <a:noFill/>
            </a:ln>
          </p:spPr>
          <p:txBody>
            <a:bodyPr vert="eaVert">
              <a:spAutoFit/>
            </a:bodyPr>
            <a:lstStyle/>
            <a:p>
              <a:r>
                <a:rPr lang="zh-CN" altLang="en-US" sz="2400" b="1">
                  <a:latin typeface="微软雅黑" panose="020B0503020204020204" pitchFamily="34" charset="-122"/>
                  <a:ea typeface="微软雅黑" panose="020B0503020204020204" pitchFamily="34" charset="-122"/>
                </a:rPr>
                <a:t>平板电脑</a:t>
              </a:r>
            </a:p>
          </p:txBody>
        </p:sp>
      </p:grpSp>
      <p:grpSp>
        <p:nvGrpSpPr>
          <p:cNvPr id="14" name="组合 13">
            <a:extLst>
              <a:ext uri="{FF2B5EF4-FFF2-40B4-BE49-F238E27FC236}">
                <a16:creationId xmlns:a16="http://schemas.microsoft.com/office/drawing/2014/main" id="{EF8AE3D8-D51D-4F63-DF34-4DF99DFDF614}"/>
              </a:ext>
            </a:extLst>
          </p:cNvPr>
          <p:cNvGrpSpPr/>
          <p:nvPr>
            <p:custDataLst>
              <p:tags r:id="rId3"/>
            </p:custDataLst>
          </p:nvPr>
        </p:nvGrpSpPr>
        <p:grpSpPr>
          <a:xfrm>
            <a:off x="4742963" y="2704726"/>
            <a:ext cx="2027502" cy="1692328"/>
            <a:chOff x="4611909" y="3894262"/>
            <a:chExt cx="2482838" cy="2322286"/>
          </a:xfrm>
        </p:grpSpPr>
        <p:sp>
          <p:nvSpPr>
            <p:cNvPr id="15" name="文本框 29">
              <a:extLst>
                <a:ext uri="{FF2B5EF4-FFF2-40B4-BE49-F238E27FC236}">
                  <a16:creationId xmlns:a16="http://schemas.microsoft.com/office/drawing/2014/main" id="{06FBFA51-B451-9409-7FE4-3AD2C2017263}"/>
                </a:ext>
              </a:extLst>
            </p:cNvPr>
            <p:cNvSpPr txBox="1"/>
            <p:nvPr>
              <p:custDataLst>
                <p:tags r:id="rId10"/>
              </p:custDataLst>
            </p:nvPr>
          </p:nvSpPr>
          <p:spPr>
            <a:xfrm>
              <a:off x="4611909" y="4509151"/>
              <a:ext cx="553998" cy="962924"/>
            </a:xfrm>
            <a:prstGeom prst="rect">
              <a:avLst/>
            </a:prstGeom>
            <a:noFill/>
            <a:ln w="9525">
              <a:noFill/>
            </a:ln>
          </p:spPr>
          <p:txBody>
            <a:bodyPr vert="eaVert" wrap="square">
              <a:spAutoFit/>
            </a:bodyPr>
            <a:lstStyle/>
            <a:p>
              <a:r>
                <a:rPr lang="zh-CN" altLang="en-US" sz="2400" b="1">
                  <a:latin typeface="微软雅黑" panose="020B0503020204020204" pitchFamily="34" charset="-122"/>
                  <a:ea typeface="微软雅黑" panose="020B0503020204020204" pitchFamily="34" charset="-122"/>
                </a:rPr>
                <a:t>手机</a:t>
              </a:r>
            </a:p>
          </p:txBody>
        </p:sp>
        <p:pic>
          <p:nvPicPr>
            <p:cNvPr id="16" name="图片 15">
              <a:extLst>
                <a:ext uri="{FF2B5EF4-FFF2-40B4-BE49-F238E27FC236}">
                  <a16:creationId xmlns:a16="http://schemas.microsoft.com/office/drawing/2014/main" id="{B2A9E64C-5EA7-5224-D22C-91E15F597950}"/>
                </a:ext>
              </a:extLst>
            </p:cNvPr>
            <p:cNvPicPr>
              <a:picLocks noChangeAspect="1"/>
            </p:cNvPicPr>
            <p:nvPr>
              <p:custDataLst>
                <p:tags r:id="rId11"/>
              </p:custDataLst>
            </p:nvPr>
          </p:nvPicPr>
          <p:blipFill>
            <a:blip r:embed="rId21">
              <a:extLst>
                <a:ext uri="{28A0092B-C50C-407E-A947-70E740481C1C}">
                  <a14:useLocalDpi xmlns:a14="http://schemas.microsoft.com/office/drawing/2010/main" val="0"/>
                </a:ext>
              </a:extLst>
            </a:blip>
            <a:srcRect t="1892" r="36921" b="34625"/>
            <a:stretch>
              <a:fillRect/>
            </a:stretch>
          </p:blipFill>
          <p:spPr>
            <a:xfrm>
              <a:off x="5207902" y="3894262"/>
              <a:ext cx="1886845" cy="2322286"/>
            </a:xfrm>
            <a:prstGeom prst="rect">
              <a:avLst/>
            </a:prstGeom>
          </p:spPr>
        </p:pic>
      </p:grpSp>
      <p:grpSp>
        <p:nvGrpSpPr>
          <p:cNvPr id="17" name="组合 16">
            <a:extLst>
              <a:ext uri="{FF2B5EF4-FFF2-40B4-BE49-F238E27FC236}">
                <a16:creationId xmlns:a16="http://schemas.microsoft.com/office/drawing/2014/main" id="{C5A8E9BE-1CAE-1766-DC6C-6CC7F5324917}"/>
              </a:ext>
            </a:extLst>
          </p:cNvPr>
          <p:cNvGrpSpPr/>
          <p:nvPr>
            <p:custDataLst>
              <p:tags r:id="rId4"/>
            </p:custDataLst>
          </p:nvPr>
        </p:nvGrpSpPr>
        <p:grpSpPr>
          <a:xfrm>
            <a:off x="7453305" y="2556829"/>
            <a:ext cx="1283353" cy="2037000"/>
            <a:chOff x="5858185" y="2588908"/>
            <a:chExt cx="1283353" cy="2037000"/>
          </a:xfrm>
        </p:grpSpPr>
        <p:sp>
          <p:nvSpPr>
            <p:cNvPr id="18" name="文本框 25">
              <a:extLst>
                <a:ext uri="{FF2B5EF4-FFF2-40B4-BE49-F238E27FC236}">
                  <a16:creationId xmlns:a16="http://schemas.microsoft.com/office/drawing/2014/main" id="{55A6381E-9513-47A7-0F8B-C2C3E6FAE68F}"/>
                </a:ext>
              </a:extLst>
            </p:cNvPr>
            <p:cNvSpPr txBox="1"/>
            <p:nvPr>
              <p:custDataLst>
                <p:tags r:id="rId8"/>
              </p:custDataLst>
            </p:nvPr>
          </p:nvSpPr>
          <p:spPr>
            <a:xfrm>
              <a:off x="6587540" y="2588908"/>
              <a:ext cx="553998" cy="2037000"/>
            </a:xfrm>
            <a:prstGeom prst="rect">
              <a:avLst/>
            </a:prstGeom>
            <a:noFill/>
            <a:ln w="9525">
              <a:noFill/>
            </a:ln>
          </p:spPr>
          <p:txBody>
            <a:bodyPr vert="eaVert" wrap="square">
              <a:spAutoFit/>
            </a:bodyPr>
            <a:lstStyle/>
            <a:p>
              <a:r>
                <a:rPr lang="en-US" altLang="zh-CN" sz="2400" b="1">
                  <a:latin typeface="微软雅黑" panose="020B0503020204020204" pitchFamily="34" charset="-122"/>
                  <a:ea typeface="微软雅黑" panose="020B0503020204020204" pitchFamily="34" charset="-122"/>
                </a:rPr>
                <a:t>PDA</a:t>
              </a:r>
              <a:r>
                <a:rPr lang="zh-CN" altLang="en-US" sz="2400" b="1">
                  <a:latin typeface="微软雅黑" panose="020B0503020204020204" pitchFamily="34" charset="-122"/>
                  <a:ea typeface="微软雅黑" panose="020B0503020204020204" pitchFamily="34" charset="-122"/>
                </a:rPr>
                <a:t>智能终端</a:t>
              </a:r>
            </a:p>
          </p:txBody>
        </p:sp>
        <p:pic>
          <p:nvPicPr>
            <p:cNvPr id="19" name="图片 18">
              <a:extLst>
                <a:ext uri="{FF2B5EF4-FFF2-40B4-BE49-F238E27FC236}">
                  <a16:creationId xmlns:a16="http://schemas.microsoft.com/office/drawing/2014/main" id="{B1164C2E-7800-079E-BF7C-DCA096220156}"/>
                </a:ext>
              </a:extLst>
            </p:cNvPr>
            <p:cNvPicPr>
              <a:picLocks noChangeAspect="1"/>
            </p:cNvPicPr>
            <p:nvPr>
              <p:custDataLst>
                <p:tags r:id="rId9"/>
              </p:custDataLst>
            </p:nvPr>
          </p:nvPicPr>
          <p:blipFill>
            <a:blip r:embed="rId22">
              <a:extLst>
                <a:ext uri="{BEBA8EAE-BF5A-486C-A8C5-ECC9F3942E4B}">
                  <a14:imgProps xmlns:a14="http://schemas.microsoft.com/office/drawing/2010/main">
                    <a14:imgLayer r:embed="rId23">
                      <a14:imgEffect>
                        <a14:backgroundRemoval t="2318" b="93709" l="45963" r="100000"/>
                      </a14:imgEffect>
                    </a14:imgLayer>
                  </a14:imgProps>
                </a:ext>
                <a:ext uri="{28A0092B-C50C-407E-A947-70E740481C1C}">
                  <a14:useLocalDpi xmlns:a14="http://schemas.microsoft.com/office/drawing/2010/main" val="0"/>
                </a:ext>
              </a:extLst>
            </a:blip>
            <a:srcRect l="45880" r="30042"/>
            <a:stretch>
              <a:fillRect/>
            </a:stretch>
          </p:blipFill>
          <p:spPr>
            <a:xfrm>
              <a:off x="5858185" y="2588908"/>
              <a:ext cx="784424" cy="2037000"/>
            </a:xfrm>
            <a:prstGeom prst="rect">
              <a:avLst/>
            </a:prstGeom>
          </p:spPr>
        </p:pic>
      </p:grpSp>
      <p:grpSp>
        <p:nvGrpSpPr>
          <p:cNvPr id="20" name="组合 19">
            <a:extLst>
              <a:ext uri="{FF2B5EF4-FFF2-40B4-BE49-F238E27FC236}">
                <a16:creationId xmlns:a16="http://schemas.microsoft.com/office/drawing/2014/main" id="{5EADEDE1-48EA-271B-A3A2-5E7A5FF77E12}"/>
              </a:ext>
            </a:extLst>
          </p:cNvPr>
          <p:cNvGrpSpPr/>
          <p:nvPr>
            <p:custDataLst>
              <p:tags r:id="rId5"/>
            </p:custDataLst>
          </p:nvPr>
        </p:nvGrpSpPr>
        <p:grpSpPr>
          <a:xfrm>
            <a:off x="5477652" y="4741726"/>
            <a:ext cx="3117514" cy="1751447"/>
            <a:chOff x="3960769" y="4797337"/>
            <a:chExt cx="3117514" cy="1751447"/>
          </a:xfrm>
        </p:grpSpPr>
        <p:sp>
          <p:nvSpPr>
            <p:cNvPr id="21" name="文本框 25">
              <a:extLst>
                <a:ext uri="{FF2B5EF4-FFF2-40B4-BE49-F238E27FC236}">
                  <a16:creationId xmlns:a16="http://schemas.microsoft.com/office/drawing/2014/main" id="{7F89976C-0369-3F8B-4BE7-56433618DE23}"/>
                </a:ext>
              </a:extLst>
            </p:cNvPr>
            <p:cNvSpPr txBox="1"/>
            <p:nvPr>
              <p:custDataLst>
                <p:tags r:id="rId6"/>
              </p:custDataLst>
            </p:nvPr>
          </p:nvSpPr>
          <p:spPr>
            <a:xfrm>
              <a:off x="6524285" y="4797337"/>
              <a:ext cx="553998" cy="1751447"/>
            </a:xfrm>
            <a:prstGeom prst="rect">
              <a:avLst/>
            </a:prstGeom>
            <a:noFill/>
            <a:ln w="9525">
              <a:noFill/>
            </a:ln>
          </p:spPr>
          <p:txBody>
            <a:bodyPr vert="eaVert" wrap="square">
              <a:spAutoFit/>
            </a:bodyPr>
            <a:lstStyle/>
            <a:p>
              <a:r>
                <a:rPr lang="zh-CN" altLang="en-US" sz="2400" b="1">
                  <a:latin typeface="微软雅黑" panose="020B0503020204020204" pitchFamily="34" charset="-122"/>
                  <a:ea typeface="微软雅黑" panose="020B0503020204020204" pitchFamily="34" charset="-122"/>
                </a:rPr>
                <a:t>可穿戴设备</a:t>
              </a:r>
            </a:p>
          </p:txBody>
        </p:sp>
        <p:pic>
          <p:nvPicPr>
            <p:cNvPr id="22" name="图片 21">
              <a:extLst>
                <a:ext uri="{FF2B5EF4-FFF2-40B4-BE49-F238E27FC236}">
                  <a16:creationId xmlns:a16="http://schemas.microsoft.com/office/drawing/2014/main" id="{01B1FC5A-228F-55ED-ABD3-0A958DDEFD5B}"/>
                </a:ext>
              </a:extLst>
            </p:cNvPr>
            <p:cNvPicPr>
              <a:picLocks noChangeAspect="1"/>
            </p:cNvPicPr>
            <p:nvPr>
              <p:custDataLst>
                <p:tags r:id="rId7"/>
              </p:custDataLst>
            </p:nvPr>
          </p:nvPicPr>
          <p:blipFill>
            <a:blip r:embed="rId24">
              <a:extLst>
                <a:ext uri="{28A0092B-C50C-407E-A947-70E740481C1C}">
                  <a14:useLocalDpi xmlns:a14="http://schemas.microsoft.com/office/drawing/2010/main" val="0"/>
                </a:ext>
              </a:extLst>
            </a:blip>
            <a:stretch>
              <a:fillRect/>
            </a:stretch>
          </p:blipFill>
          <p:spPr>
            <a:xfrm>
              <a:off x="3960769" y="4822683"/>
              <a:ext cx="2563516" cy="1726101"/>
            </a:xfrm>
            <a:prstGeom prst="rect">
              <a:avLst/>
            </a:prstGeom>
          </p:spPr>
        </p:pic>
      </p:grpSp>
    </p:spTree>
    <p:extLst>
      <p:ext uri="{BB962C8B-B14F-4D97-AF65-F5344CB8AC3E}">
        <p14:creationId xmlns:p14="http://schemas.microsoft.com/office/powerpoint/2010/main" val="21367815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3693F12B-C409-4627-FA40-5B2C993EAA63}"/>
              </a:ext>
            </a:extLst>
          </p:cNvPr>
          <p:cNvGrpSpPr/>
          <p:nvPr>
            <p:custDataLst>
              <p:tags r:id="rId1"/>
            </p:custDataLst>
          </p:nvPr>
        </p:nvGrpSpPr>
        <p:grpSpPr>
          <a:xfrm>
            <a:off x="1426210" y="1642745"/>
            <a:ext cx="9392920" cy="521970"/>
            <a:chOff x="2246" y="2587"/>
            <a:chExt cx="14792" cy="822"/>
          </a:xfrm>
        </p:grpSpPr>
        <p:sp>
          <p:nvSpPr>
            <p:cNvPr id="4" name="文本框 3">
              <a:extLst>
                <a:ext uri="{FF2B5EF4-FFF2-40B4-BE49-F238E27FC236}">
                  <a16:creationId xmlns:a16="http://schemas.microsoft.com/office/drawing/2014/main" id="{86A54F6A-7753-A833-51DA-0A1952629F0E}"/>
                </a:ext>
              </a:extLst>
            </p:cNvPr>
            <p:cNvSpPr txBox="1"/>
            <p:nvPr>
              <p:custDataLst>
                <p:tags r:id="rId14"/>
              </p:custDataLst>
            </p:nvPr>
          </p:nvSpPr>
          <p:spPr>
            <a:xfrm>
              <a:off x="7708" y="2587"/>
              <a:ext cx="3217" cy="822"/>
            </a:xfrm>
            <a:prstGeom prst="rect">
              <a:avLst/>
            </a:prstGeom>
            <a:noFill/>
          </p:spPr>
          <p:txBody>
            <a:bodyPr wrap="square" rtlCol="0" anchor="t">
              <a:spAutoFit/>
            </a:bodyPr>
            <a:lstStyle/>
            <a:p>
              <a:r>
                <a:rPr lang="zh-CN" altLang="en-US" sz="2800"/>
                <a:t>2磅</a:t>
              </a:r>
              <a:r>
                <a:rPr lang="en-US" altLang="zh-CN" sz="2800"/>
                <a:t>(</a:t>
              </a:r>
              <a:r>
                <a:rPr lang="zh-CN" altLang="en-US" sz="2800"/>
                <a:t>约</a:t>
              </a:r>
              <a:r>
                <a:rPr lang="en-US" altLang="zh-CN" sz="2800"/>
                <a:t>1.9)</a:t>
              </a:r>
            </a:p>
          </p:txBody>
        </p:sp>
        <p:sp>
          <p:nvSpPr>
            <p:cNvPr id="5" name="文本框 4">
              <a:extLst>
                <a:ext uri="{FF2B5EF4-FFF2-40B4-BE49-F238E27FC236}">
                  <a16:creationId xmlns:a16="http://schemas.microsoft.com/office/drawing/2014/main" id="{CC62CB9E-57C8-BEAC-1286-B2ED53244275}"/>
                </a:ext>
              </a:extLst>
            </p:cNvPr>
            <p:cNvSpPr txBox="1"/>
            <p:nvPr>
              <p:custDataLst>
                <p:tags r:id="rId15"/>
              </p:custDataLst>
            </p:nvPr>
          </p:nvSpPr>
          <p:spPr>
            <a:xfrm>
              <a:off x="2246" y="2587"/>
              <a:ext cx="2203" cy="822"/>
            </a:xfrm>
            <a:prstGeom prst="rect">
              <a:avLst/>
            </a:prstGeom>
            <a:noFill/>
          </p:spPr>
          <p:txBody>
            <a:bodyPr wrap="square" rtlCol="0" anchor="t">
              <a:spAutoFit/>
            </a:bodyPr>
            <a:lstStyle/>
            <a:p>
              <a:r>
                <a:rPr lang="zh-CN" altLang="en-US" sz="2800"/>
                <a:t>10年</a:t>
              </a:r>
            </a:p>
          </p:txBody>
        </p:sp>
        <p:sp>
          <p:nvSpPr>
            <p:cNvPr id="6" name="文本框 5">
              <a:extLst>
                <a:ext uri="{FF2B5EF4-FFF2-40B4-BE49-F238E27FC236}">
                  <a16:creationId xmlns:a16="http://schemas.microsoft.com/office/drawing/2014/main" id="{E177DC09-75B0-2EBE-C6C1-4D08AB1839F8}"/>
                </a:ext>
              </a:extLst>
            </p:cNvPr>
            <p:cNvSpPr txBox="1"/>
            <p:nvPr>
              <p:custDataLst>
                <p:tags r:id="rId16"/>
              </p:custDataLst>
            </p:nvPr>
          </p:nvSpPr>
          <p:spPr>
            <a:xfrm>
              <a:off x="4862" y="2587"/>
              <a:ext cx="2433" cy="822"/>
            </a:xfrm>
            <a:prstGeom prst="rect">
              <a:avLst/>
            </a:prstGeom>
            <a:noFill/>
          </p:spPr>
          <p:txBody>
            <a:bodyPr wrap="square" rtlCol="0" anchor="t">
              <a:spAutoFit/>
            </a:bodyPr>
            <a:lstStyle/>
            <a:p>
              <a:r>
                <a:rPr lang="zh-CN" altLang="en-US" sz="2800"/>
                <a:t>1亿美元</a:t>
              </a:r>
            </a:p>
          </p:txBody>
        </p:sp>
        <p:sp>
          <p:nvSpPr>
            <p:cNvPr id="7" name="文本框 6">
              <a:extLst>
                <a:ext uri="{FF2B5EF4-FFF2-40B4-BE49-F238E27FC236}">
                  <a16:creationId xmlns:a16="http://schemas.microsoft.com/office/drawing/2014/main" id="{FD0E9857-3048-688A-C003-FDCCA88DA27F}"/>
                </a:ext>
              </a:extLst>
            </p:cNvPr>
            <p:cNvSpPr txBox="1"/>
            <p:nvPr>
              <p:custDataLst>
                <p:tags r:id="rId17"/>
              </p:custDataLst>
            </p:nvPr>
          </p:nvSpPr>
          <p:spPr>
            <a:xfrm>
              <a:off x="11179" y="2587"/>
              <a:ext cx="2267" cy="822"/>
            </a:xfrm>
            <a:prstGeom prst="rect">
              <a:avLst/>
            </a:prstGeom>
            <a:noFill/>
          </p:spPr>
          <p:txBody>
            <a:bodyPr wrap="square" rtlCol="0">
              <a:spAutoFit/>
            </a:bodyPr>
            <a:lstStyle/>
            <a:p>
              <a:r>
                <a:rPr lang="en-US" altLang="zh-CN" sz="2800"/>
                <a:t>30</a:t>
              </a:r>
              <a:r>
                <a:rPr lang="zh-CN" altLang="en-US" sz="2800"/>
                <a:t>分钟</a:t>
              </a:r>
            </a:p>
          </p:txBody>
        </p:sp>
        <p:sp>
          <p:nvSpPr>
            <p:cNvPr id="8" name="文本框 7">
              <a:extLst>
                <a:ext uri="{FF2B5EF4-FFF2-40B4-BE49-F238E27FC236}">
                  <a16:creationId xmlns:a16="http://schemas.microsoft.com/office/drawing/2014/main" id="{1BE9A986-40CF-9365-52AE-75AEA5380DE3}"/>
                </a:ext>
              </a:extLst>
            </p:cNvPr>
            <p:cNvSpPr txBox="1"/>
            <p:nvPr>
              <p:custDataLst>
                <p:tags r:id="rId18"/>
              </p:custDataLst>
            </p:nvPr>
          </p:nvSpPr>
          <p:spPr>
            <a:xfrm>
              <a:off x="14184" y="2587"/>
              <a:ext cx="2855" cy="822"/>
            </a:xfrm>
            <a:prstGeom prst="rect">
              <a:avLst/>
            </a:prstGeom>
            <a:noFill/>
          </p:spPr>
          <p:txBody>
            <a:bodyPr wrap="square" rtlCol="0" anchor="t">
              <a:spAutoFit/>
            </a:bodyPr>
            <a:lstStyle/>
            <a:p>
              <a:r>
                <a:rPr lang="zh-CN" altLang="en-US" sz="2800"/>
                <a:t>3995美元</a:t>
              </a:r>
            </a:p>
          </p:txBody>
        </p:sp>
      </p:grpSp>
      <p:grpSp>
        <p:nvGrpSpPr>
          <p:cNvPr id="9" name="组合 8">
            <a:extLst>
              <a:ext uri="{FF2B5EF4-FFF2-40B4-BE49-F238E27FC236}">
                <a16:creationId xmlns:a16="http://schemas.microsoft.com/office/drawing/2014/main" id="{B0D92A57-3F5A-BD91-5291-DD77B9A8E634}"/>
              </a:ext>
            </a:extLst>
          </p:cNvPr>
          <p:cNvGrpSpPr/>
          <p:nvPr>
            <p:custDataLst>
              <p:tags r:id="rId2"/>
            </p:custDataLst>
          </p:nvPr>
        </p:nvGrpSpPr>
        <p:grpSpPr>
          <a:xfrm>
            <a:off x="1553210" y="1120775"/>
            <a:ext cx="8807450" cy="612775"/>
            <a:chOff x="2446" y="1765"/>
            <a:chExt cx="13870" cy="965"/>
          </a:xfrm>
        </p:grpSpPr>
        <p:sp>
          <p:nvSpPr>
            <p:cNvPr id="10" name="文本框 9">
              <a:extLst>
                <a:ext uri="{FF2B5EF4-FFF2-40B4-BE49-F238E27FC236}">
                  <a16:creationId xmlns:a16="http://schemas.microsoft.com/office/drawing/2014/main" id="{AA68B54F-C9A1-86FE-9CAA-08C94C159FFE}"/>
                </a:ext>
              </a:extLst>
            </p:cNvPr>
            <p:cNvSpPr txBox="1"/>
            <p:nvPr>
              <p:custDataLst>
                <p:tags r:id="rId9"/>
              </p:custDataLst>
            </p:nvPr>
          </p:nvSpPr>
          <p:spPr>
            <a:xfrm>
              <a:off x="2446" y="1765"/>
              <a:ext cx="1408" cy="822"/>
            </a:xfrm>
            <a:prstGeom prst="rect">
              <a:avLst/>
            </a:prstGeom>
            <a:noFill/>
          </p:spPr>
          <p:txBody>
            <a:bodyPr wrap="none" rtlCol="0">
              <a:spAutoFit/>
            </a:bodyPr>
            <a:lstStyle/>
            <a:p>
              <a:r>
                <a:rPr lang="zh-CN" altLang="en-US" sz="2800">
                  <a:solidFill>
                    <a:srgbClr val="FF0000"/>
                  </a:solidFill>
                </a:rPr>
                <a:t>耗时</a:t>
              </a:r>
            </a:p>
          </p:txBody>
        </p:sp>
        <p:sp>
          <p:nvSpPr>
            <p:cNvPr id="11" name="文本框 10">
              <a:extLst>
                <a:ext uri="{FF2B5EF4-FFF2-40B4-BE49-F238E27FC236}">
                  <a16:creationId xmlns:a16="http://schemas.microsoft.com/office/drawing/2014/main" id="{3C4483F2-B8E8-1263-C7C6-D5A16C493FB0}"/>
                </a:ext>
              </a:extLst>
            </p:cNvPr>
            <p:cNvSpPr txBox="1"/>
            <p:nvPr>
              <p:custDataLst>
                <p:tags r:id="rId10"/>
              </p:custDataLst>
            </p:nvPr>
          </p:nvSpPr>
          <p:spPr>
            <a:xfrm>
              <a:off x="5355" y="1765"/>
              <a:ext cx="1408" cy="822"/>
            </a:xfrm>
            <a:prstGeom prst="rect">
              <a:avLst/>
            </a:prstGeom>
            <a:noFill/>
          </p:spPr>
          <p:txBody>
            <a:bodyPr wrap="none" rtlCol="0">
              <a:spAutoFit/>
            </a:bodyPr>
            <a:lstStyle/>
            <a:p>
              <a:r>
                <a:rPr lang="zh-CN" altLang="en-US" sz="2800">
                  <a:solidFill>
                    <a:srgbClr val="FF0000"/>
                  </a:solidFill>
                </a:rPr>
                <a:t>耗资</a:t>
              </a:r>
            </a:p>
          </p:txBody>
        </p:sp>
        <p:sp>
          <p:nvSpPr>
            <p:cNvPr id="12" name="文本框 11">
              <a:extLst>
                <a:ext uri="{FF2B5EF4-FFF2-40B4-BE49-F238E27FC236}">
                  <a16:creationId xmlns:a16="http://schemas.microsoft.com/office/drawing/2014/main" id="{19A45F61-BEB4-4089-5006-63BB3BA3F023}"/>
                </a:ext>
              </a:extLst>
            </p:cNvPr>
            <p:cNvSpPr txBox="1"/>
            <p:nvPr>
              <p:custDataLst>
                <p:tags r:id="rId11"/>
              </p:custDataLst>
            </p:nvPr>
          </p:nvSpPr>
          <p:spPr>
            <a:xfrm>
              <a:off x="8458" y="1908"/>
              <a:ext cx="1408" cy="822"/>
            </a:xfrm>
            <a:prstGeom prst="rect">
              <a:avLst/>
            </a:prstGeom>
            <a:noFill/>
          </p:spPr>
          <p:txBody>
            <a:bodyPr wrap="none" rtlCol="0">
              <a:spAutoFit/>
            </a:bodyPr>
            <a:lstStyle/>
            <a:p>
              <a:r>
                <a:rPr lang="zh-CN" altLang="en-US" sz="2800">
                  <a:solidFill>
                    <a:srgbClr val="FF0000"/>
                  </a:solidFill>
                </a:rPr>
                <a:t>重量</a:t>
              </a:r>
            </a:p>
          </p:txBody>
        </p:sp>
        <p:sp>
          <p:nvSpPr>
            <p:cNvPr id="13" name="文本框 12">
              <a:extLst>
                <a:ext uri="{FF2B5EF4-FFF2-40B4-BE49-F238E27FC236}">
                  <a16:creationId xmlns:a16="http://schemas.microsoft.com/office/drawing/2014/main" id="{B24B34A1-5174-3C59-79EF-B15581815D4D}"/>
                </a:ext>
              </a:extLst>
            </p:cNvPr>
            <p:cNvSpPr txBox="1"/>
            <p:nvPr>
              <p:custDataLst>
                <p:tags r:id="rId12"/>
              </p:custDataLst>
            </p:nvPr>
          </p:nvSpPr>
          <p:spPr>
            <a:xfrm>
              <a:off x="11049" y="1908"/>
              <a:ext cx="2528" cy="822"/>
            </a:xfrm>
            <a:prstGeom prst="rect">
              <a:avLst/>
            </a:prstGeom>
            <a:noFill/>
          </p:spPr>
          <p:txBody>
            <a:bodyPr wrap="none" rtlCol="0">
              <a:spAutoFit/>
            </a:bodyPr>
            <a:lstStyle/>
            <a:p>
              <a:r>
                <a:rPr lang="zh-CN" altLang="en-US" sz="2800">
                  <a:solidFill>
                    <a:srgbClr val="FF0000"/>
                  </a:solidFill>
                </a:rPr>
                <a:t>通话时间</a:t>
              </a:r>
            </a:p>
          </p:txBody>
        </p:sp>
        <p:sp>
          <p:nvSpPr>
            <p:cNvPr id="14" name="文本框 13">
              <a:extLst>
                <a:ext uri="{FF2B5EF4-FFF2-40B4-BE49-F238E27FC236}">
                  <a16:creationId xmlns:a16="http://schemas.microsoft.com/office/drawing/2014/main" id="{52728B5B-1A19-2290-23AD-F44837BD776C}"/>
                </a:ext>
              </a:extLst>
            </p:cNvPr>
            <p:cNvSpPr txBox="1"/>
            <p:nvPr>
              <p:custDataLst>
                <p:tags r:id="rId13"/>
              </p:custDataLst>
            </p:nvPr>
          </p:nvSpPr>
          <p:spPr>
            <a:xfrm>
              <a:off x="14908" y="1908"/>
              <a:ext cx="1408" cy="822"/>
            </a:xfrm>
            <a:prstGeom prst="rect">
              <a:avLst/>
            </a:prstGeom>
            <a:noFill/>
          </p:spPr>
          <p:txBody>
            <a:bodyPr wrap="none" rtlCol="0">
              <a:spAutoFit/>
            </a:bodyPr>
            <a:lstStyle/>
            <a:p>
              <a:r>
                <a:rPr lang="zh-CN" altLang="en-US" sz="2800">
                  <a:solidFill>
                    <a:srgbClr val="FF0000"/>
                  </a:solidFill>
                </a:rPr>
                <a:t>售价</a:t>
              </a:r>
            </a:p>
          </p:txBody>
        </p:sp>
      </p:grpSp>
      <p:grpSp>
        <p:nvGrpSpPr>
          <p:cNvPr id="15" name="组合 14">
            <a:extLst>
              <a:ext uri="{FF2B5EF4-FFF2-40B4-BE49-F238E27FC236}">
                <a16:creationId xmlns:a16="http://schemas.microsoft.com/office/drawing/2014/main" id="{2BC52542-3E62-7B19-C5B2-62C56E8E80CF}"/>
              </a:ext>
            </a:extLst>
          </p:cNvPr>
          <p:cNvGrpSpPr/>
          <p:nvPr>
            <p:custDataLst>
              <p:tags r:id="rId3"/>
            </p:custDataLst>
          </p:nvPr>
        </p:nvGrpSpPr>
        <p:grpSpPr>
          <a:xfrm>
            <a:off x="334010" y="2487295"/>
            <a:ext cx="8672830" cy="3851910"/>
            <a:chOff x="526" y="3917"/>
            <a:chExt cx="13658" cy="6066"/>
          </a:xfrm>
        </p:grpSpPr>
        <p:pic>
          <p:nvPicPr>
            <p:cNvPr id="16" name="图片 15">
              <a:extLst>
                <a:ext uri="{FF2B5EF4-FFF2-40B4-BE49-F238E27FC236}">
                  <a16:creationId xmlns:a16="http://schemas.microsoft.com/office/drawing/2014/main" id="{6C9CA66C-04DA-3AB5-6EFF-86F52F04E479}"/>
                </a:ext>
              </a:extLst>
            </p:cNvPr>
            <p:cNvPicPr/>
            <p:nvPr>
              <p:custDataLst>
                <p:tags r:id="rId6"/>
              </p:custDataLst>
            </p:nvPr>
          </p:nvPicPr>
          <p:blipFill>
            <a:blip r:embed="rId20"/>
            <a:stretch>
              <a:fillRect/>
            </a:stretch>
          </p:blipFill>
          <p:spPr>
            <a:xfrm>
              <a:off x="526" y="3917"/>
              <a:ext cx="6410" cy="6066"/>
            </a:xfrm>
            <a:prstGeom prst="rect">
              <a:avLst/>
            </a:prstGeom>
            <a:noFill/>
            <a:ln w="9525">
              <a:noFill/>
            </a:ln>
          </p:spPr>
        </p:pic>
        <p:sp>
          <p:nvSpPr>
            <p:cNvPr id="17" name="文本框 16">
              <a:extLst>
                <a:ext uri="{FF2B5EF4-FFF2-40B4-BE49-F238E27FC236}">
                  <a16:creationId xmlns:a16="http://schemas.microsoft.com/office/drawing/2014/main" id="{67D6574B-EDC1-4740-42E8-18C3E637587F}"/>
                </a:ext>
              </a:extLst>
            </p:cNvPr>
            <p:cNvSpPr txBox="1"/>
            <p:nvPr>
              <p:custDataLst>
                <p:tags r:id="rId7"/>
              </p:custDataLst>
            </p:nvPr>
          </p:nvSpPr>
          <p:spPr>
            <a:xfrm>
              <a:off x="6678" y="5990"/>
              <a:ext cx="7506" cy="822"/>
            </a:xfrm>
            <a:prstGeom prst="rect">
              <a:avLst/>
            </a:prstGeom>
            <a:noFill/>
          </p:spPr>
          <p:txBody>
            <a:bodyPr wrap="square" rtlCol="0" anchor="t">
              <a:spAutoFit/>
            </a:bodyPr>
            <a:lstStyle/>
            <a:p>
              <a:r>
                <a:rPr lang="zh-CN" altLang="en-US" sz="2800"/>
                <a:t>摩托罗拉DynaTAC</a:t>
              </a:r>
            </a:p>
          </p:txBody>
        </p:sp>
        <p:sp>
          <p:nvSpPr>
            <p:cNvPr id="18" name="文本框 17">
              <a:extLst>
                <a:ext uri="{FF2B5EF4-FFF2-40B4-BE49-F238E27FC236}">
                  <a16:creationId xmlns:a16="http://schemas.microsoft.com/office/drawing/2014/main" id="{F088E683-602D-4D47-0428-ABF2BC9C678D}"/>
                </a:ext>
              </a:extLst>
            </p:cNvPr>
            <p:cNvSpPr txBox="1"/>
            <p:nvPr>
              <p:custDataLst>
                <p:tags r:id="rId8"/>
              </p:custDataLst>
            </p:nvPr>
          </p:nvSpPr>
          <p:spPr>
            <a:xfrm>
              <a:off x="6782" y="4728"/>
              <a:ext cx="6558" cy="822"/>
            </a:xfrm>
            <a:prstGeom prst="rect">
              <a:avLst/>
            </a:prstGeom>
            <a:noFill/>
          </p:spPr>
          <p:txBody>
            <a:bodyPr wrap="square" rtlCol="0" anchor="t">
              <a:spAutoFit/>
            </a:bodyPr>
            <a:lstStyle/>
            <a:p>
              <a:r>
                <a:rPr lang="en-US" altLang="zh-CN" sz="2800"/>
                <a:t>1973</a:t>
              </a:r>
              <a:r>
                <a:rPr lang="zh-CN" altLang="en-US" sz="2800"/>
                <a:t>年第一台移动电话</a:t>
              </a:r>
            </a:p>
          </p:txBody>
        </p:sp>
      </p:grpSp>
      <p:sp>
        <p:nvSpPr>
          <p:cNvPr id="19" name="文本框 18">
            <a:extLst>
              <a:ext uri="{FF2B5EF4-FFF2-40B4-BE49-F238E27FC236}">
                <a16:creationId xmlns:a16="http://schemas.microsoft.com/office/drawing/2014/main" id="{BC69FB13-6AAF-E942-EF29-6421987205BB}"/>
              </a:ext>
            </a:extLst>
          </p:cNvPr>
          <p:cNvSpPr txBox="1"/>
          <p:nvPr/>
        </p:nvSpPr>
        <p:spPr>
          <a:xfrm>
            <a:off x="847929" y="272521"/>
            <a:ext cx="3845991" cy="646331"/>
          </a:xfrm>
          <a:prstGeom prst="rect">
            <a:avLst/>
          </a:prstGeom>
          <a:noFill/>
        </p:spPr>
        <p:txBody>
          <a:bodyPr wrap="square" rtlCol="0" anchor="t">
            <a:spAutoFit/>
          </a:bodyPr>
          <a:lstStyle/>
          <a:p>
            <a:r>
              <a:rPr lang="zh-CN" altLang="en-US" sz="3600" dirty="0">
                <a:latin typeface="华文行楷" panose="02010800040101010101" pitchFamily="2" charset="-122"/>
                <a:ea typeface="华文行楷" panose="02010800040101010101" pitchFamily="2" charset="-122"/>
              </a:rPr>
              <a:t>移动终端的发展</a:t>
            </a:r>
          </a:p>
        </p:txBody>
      </p:sp>
      <p:grpSp>
        <p:nvGrpSpPr>
          <p:cNvPr id="20" name="组合 19">
            <a:extLst>
              <a:ext uri="{FF2B5EF4-FFF2-40B4-BE49-F238E27FC236}">
                <a16:creationId xmlns:a16="http://schemas.microsoft.com/office/drawing/2014/main" id="{ACD522E7-6FBF-E1C4-0E1F-F19D18D21C78}"/>
              </a:ext>
            </a:extLst>
          </p:cNvPr>
          <p:cNvGrpSpPr/>
          <p:nvPr/>
        </p:nvGrpSpPr>
        <p:grpSpPr>
          <a:xfrm>
            <a:off x="233015" y="365392"/>
            <a:ext cx="440753" cy="336228"/>
            <a:chOff x="233015" y="365392"/>
            <a:chExt cx="440753" cy="336228"/>
          </a:xfrm>
        </p:grpSpPr>
        <p:sp>
          <p:nvSpPr>
            <p:cNvPr id="21" name="矩形: 圆角 20">
              <a:extLst>
                <a:ext uri="{FF2B5EF4-FFF2-40B4-BE49-F238E27FC236}">
                  <a16:creationId xmlns:a16="http://schemas.microsoft.com/office/drawing/2014/main" id="{226D33FB-C3D4-1E87-1575-A45261974521}"/>
                </a:ext>
              </a:extLst>
            </p:cNvPr>
            <p:cNvSpPr/>
            <p:nvPr>
              <p:custDataLst>
                <p:tags r:id="rId4"/>
              </p:custDataLst>
            </p:nvPr>
          </p:nvSpPr>
          <p:spPr>
            <a:xfrm rot="2700000">
              <a:off x="233015" y="365392"/>
              <a:ext cx="336228" cy="336228"/>
            </a:xfrm>
            <a:prstGeom prst="roundRect">
              <a:avLst/>
            </a:prstGeom>
            <a:noFill/>
            <a:ln w="38100">
              <a:solidFill>
                <a:srgbClr val="334A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
          <p:nvSpPr>
            <p:cNvPr id="22" name="矩形: 圆角 21">
              <a:extLst>
                <a:ext uri="{FF2B5EF4-FFF2-40B4-BE49-F238E27FC236}">
                  <a16:creationId xmlns:a16="http://schemas.microsoft.com/office/drawing/2014/main" id="{6C298B70-446A-5556-2FF3-BC4B100EA745}"/>
                </a:ext>
              </a:extLst>
            </p:cNvPr>
            <p:cNvSpPr/>
            <p:nvPr>
              <p:custDataLst>
                <p:tags r:id="rId5"/>
              </p:custDataLst>
            </p:nvPr>
          </p:nvSpPr>
          <p:spPr>
            <a:xfrm rot="2700000">
              <a:off x="337540" y="365392"/>
              <a:ext cx="336228" cy="336228"/>
            </a:xfrm>
            <a:prstGeom prst="roundRect">
              <a:avLst/>
            </a:prstGeom>
            <a:solidFill>
              <a:srgbClr val="FCA2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grpSp>
    </p:spTree>
    <p:extLst>
      <p:ext uri="{BB962C8B-B14F-4D97-AF65-F5344CB8AC3E}">
        <p14:creationId xmlns:p14="http://schemas.microsoft.com/office/powerpoint/2010/main" val="25096324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缺角矩形 5">
            <a:extLst>
              <a:ext uri="{FF2B5EF4-FFF2-40B4-BE49-F238E27FC236}">
                <a16:creationId xmlns:a16="http://schemas.microsoft.com/office/drawing/2014/main" id="{1FAD2360-CCD6-68F0-994D-255D0A8284E4}"/>
              </a:ext>
            </a:extLst>
          </p:cNvPr>
          <p:cNvSpPr/>
          <p:nvPr>
            <p:custDataLst>
              <p:tags r:id="rId1"/>
            </p:custDataLst>
          </p:nvPr>
        </p:nvSpPr>
        <p:spPr>
          <a:xfrm>
            <a:off x="635817" y="1403163"/>
            <a:ext cx="5068298" cy="566058"/>
          </a:xfrm>
          <a:prstGeom prst="plaque">
            <a:avLst/>
          </a:prstGeom>
        </p:spPr>
        <p:style>
          <a:lnRef idx="1">
            <a:schemeClr val="accent3"/>
          </a:lnRef>
          <a:fillRef idx="3">
            <a:schemeClr val="accent3"/>
          </a:fillRef>
          <a:effectRef idx="2">
            <a:schemeClr val="accent3"/>
          </a:effectRef>
          <a:fontRef idx="minor">
            <a:schemeClr val="lt1"/>
          </a:fontRef>
        </p:style>
        <p:txBody>
          <a:bodyPr rtlCol="0" anchor="ctr"/>
          <a:lstStyle/>
          <a:p>
            <a:r>
              <a:rPr lang="en-US" altLang="zh-CN" sz="2000" b="1">
                <a:solidFill>
                  <a:schemeClr val="tx1"/>
                </a:solidFill>
                <a:latin typeface="微软雅黑" panose="020B0503020204020204" pitchFamily="34" charset="-122"/>
                <a:ea typeface="微软雅黑" panose="020B0503020204020204" pitchFamily="34" charset="-122"/>
              </a:rPr>
              <a:t>1973</a:t>
            </a:r>
            <a:r>
              <a:rPr lang="zh-CN" altLang="en-US" sz="2000" b="1">
                <a:solidFill>
                  <a:schemeClr val="tx1"/>
                </a:solidFill>
                <a:latin typeface="微软雅黑" panose="020B0503020204020204" pitchFamily="34" charset="-122"/>
                <a:ea typeface="微软雅黑" panose="020B0503020204020204" pitchFamily="34" charset="-122"/>
              </a:rPr>
              <a:t>年摩托罗拉公司就发明了移动电话。</a:t>
            </a:r>
          </a:p>
        </p:txBody>
      </p:sp>
      <p:sp>
        <p:nvSpPr>
          <p:cNvPr id="7" name="缺角矩形 6">
            <a:extLst>
              <a:ext uri="{FF2B5EF4-FFF2-40B4-BE49-F238E27FC236}">
                <a16:creationId xmlns:a16="http://schemas.microsoft.com/office/drawing/2014/main" id="{C9888B6E-161A-4960-9CB0-16AFA6CA6C54}"/>
              </a:ext>
            </a:extLst>
          </p:cNvPr>
          <p:cNvSpPr/>
          <p:nvPr>
            <p:custDataLst>
              <p:tags r:id="rId2"/>
            </p:custDataLst>
          </p:nvPr>
        </p:nvSpPr>
        <p:spPr>
          <a:xfrm>
            <a:off x="5895029" y="1457847"/>
            <a:ext cx="5595213" cy="1187932"/>
          </a:xfrm>
          <a:prstGeom prst="plaque">
            <a:avLst>
              <a:gd name="adj" fmla="val 10558"/>
            </a:avLst>
          </a:prstGeom>
        </p:spPr>
        <p:style>
          <a:lnRef idx="1">
            <a:schemeClr val="accent2"/>
          </a:lnRef>
          <a:fillRef idx="3">
            <a:schemeClr val="accent2"/>
          </a:fillRef>
          <a:effectRef idx="2">
            <a:schemeClr val="accent2"/>
          </a:effectRef>
          <a:fontRef idx="minor">
            <a:schemeClr val="lt1"/>
          </a:fontRef>
        </p:style>
        <p:txBody>
          <a:bodyPr rtlCol="0" anchor="ctr"/>
          <a:lstStyle/>
          <a:p>
            <a:r>
              <a:rPr lang="en-US" altLang="zh-CN" sz="2000" b="1">
                <a:solidFill>
                  <a:schemeClr val="tx1"/>
                </a:solidFill>
                <a:latin typeface="微软雅黑" panose="020B0503020204020204" pitchFamily="34" charset="-122"/>
                <a:ea typeface="微软雅黑" panose="020B0503020204020204" pitchFamily="34" charset="-122"/>
              </a:rPr>
              <a:t>2007</a:t>
            </a:r>
            <a:r>
              <a:rPr lang="zh-CN" altLang="en-US" sz="2000" b="1">
                <a:solidFill>
                  <a:schemeClr val="tx1"/>
                </a:solidFill>
                <a:latin typeface="微软雅黑" panose="020B0503020204020204" pitchFamily="34" charset="-122"/>
                <a:ea typeface="微软雅黑" panose="020B0503020204020204" pitchFamily="34" charset="-122"/>
              </a:rPr>
              <a:t>年开始，移动智能终端的出现引发了颠覆性变革平板电脑、智能手机等移动智能终端的使用越来越普及。</a:t>
            </a:r>
          </a:p>
        </p:txBody>
      </p:sp>
      <p:pic>
        <p:nvPicPr>
          <p:cNvPr id="8" name="图片 7">
            <a:extLst>
              <a:ext uri="{FF2B5EF4-FFF2-40B4-BE49-F238E27FC236}">
                <a16:creationId xmlns:a16="http://schemas.microsoft.com/office/drawing/2014/main" id="{E4C27320-789A-54DC-98E0-3BB0F25AC1BD}"/>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rcRect l="69471" t="14480" b="7986"/>
          <a:stretch>
            <a:fillRect/>
          </a:stretch>
        </p:blipFill>
        <p:spPr>
          <a:xfrm>
            <a:off x="7020311" y="2874113"/>
            <a:ext cx="4068603" cy="3798302"/>
          </a:xfrm>
          <a:prstGeom prst="rect">
            <a:avLst/>
          </a:prstGeom>
        </p:spPr>
      </p:pic>
      <p:pic>
        <p:nvPicPr>
          <p:cNvPr id="9" name="图片 8">
            <a:extLst>
              <a:ext uri="{FF2B5EF4-FFF2-40B4-BE49-F238E27FC236}">
                <a16:creationId xmlns:a16="http://schemas.microsoft.com/office/drawing/2014/main" id="{C0F9E8E0-3515-7488-6671-942FF0BD16A2}"/>
              </a:ext>
            </a:extLst>
          </p:cNvPr>
          <p:cNvPicPr>
            <a:picLocks noChangeAspect="1"/>
          </p:cNvPicPr>
          <p:nvPr>
            <p:custDataLst>
              <p:tags r:id="rId4"/>
            </p:custDataLst>
          </p:nvPr>
        </p:nvPicPr>
        <p:blipFill>
          <a:blip r:embed="rId8">
            <a:extLst>
              <a:ext uri="{28A0092B-C50C-407E-A947-70E740481C1C}">
                <a14:useLocalDpi xmlns:a14="http://schemas.microsoft.com/office/drawing/2010/main" val="0"/>
              </a:ext>
            </a:extLst>
          </a:blip>
          <a:srcRect l="1605" t="14185" r="66508"/>
          <a:stretch>
            <a:fillRect/>
          </a:stretch>
        </p:blipFill>
        <p:spPr>
          <a:xfrm>
            <a:off x="908031" y="2143200"/>
            <a:ext cx="4578368" cy="4529215"/>
          </a:xfrm>
          <a:prstGeom prst="rect">
            <a:avLst/>
          </a:prstGeom>
        </p:spPr>
      </p:pic>
      <p:sp>
        <p:nvSpPr>
          <p:cNvPr id="10" name="文本框 9">
            <a:extLst>
              <a:ext uri="{FF2B5EF4-FFF2-40B4-BE49-F238E27FC236}">
                <a16:creationId xmlns:a16="http://schemas.microsoft.com/office/drawing/2014/main" id="{D7EBA8CD-E0B7-8B58-264C-EC4B7C582E0E}"/>
              </a:ext>
            </a:extLst>
          </p:cNvPr>
          <p:cNvSpPr txBox="1"/>
          <p:nvPr/>
        </p:nvSpPr>
        <p:spPr>
          <a:xfrm>
            <a:off x="847929" y="272521"/>
            <a:ext cx="3845991" cy="646331"/>
          </a:xfrm>
          <a:prstGeom prst="rect">
            <a:avLst/>
          </a:prstGeom>
          <a:noFill/>
        </p:spPr>
        <p:txBody>
          <a:bodyPr wrap="square" rtlCol="0" anchor="t">
            <a:spAutoFit/>
          </a:bodyPr>
          <a:lstStyle/>
          <a:p>
            <a:r>
              <a:rPr lang="zh-CN" altLang="en-US" sz="3600" dirty="0">
                <a:latin typeface="华文行楷" panose="02010800040101010101" pitchFamily="2" charset="-122"/>
                <a:ea typeface="华文行楷" panose="02010800040101010101" pitchFamily="2" charset="-122"/>
              </a:rPr>
              <a:t>移动终端的发展</a:t>
            </a:r>
          </a:p>
        </p:txBody>
      </p:sp>
      <p:grpSp>
        <p:nvGrpSpPr>
          <p:cNvPr id="11" name="组合 10">
            <a:extLst>
              <a:ext uri="{FF2B5EF4-FFF2-40B4-BE49-F238E27FC236}">
                <a16:creationId xmlns:a16="http://schemas.microsoft.com/office/drawing/2014/main" id="{A9B55972-6946-5A83-680E-BF265E8CC1CD}"/>
              </a:ext>
            </a:extLst>
          </p:cNvPr>
          <p:cNvGrpSpPr/>
          <p:nvPr/>
        </p:nvGrpSpPr>
        <p:grpSpPr>
          <a:xfrm>
            <a:off x="233015" y="365392"/>
            <a:ext cx="440753" cy="336228"/>
            <a:chOff x="233015" y="365392"/>
            <a:chExt cx="440753" cy="336228"/>
          </a:xfrm>
        </p:grpSpPr>
        <p:sp>
          <p:nvSpPr>
            <p:cNvPr id="12" name="矩形: 圆角 11">
              <a:extLst>
                <a:ext uri="{FF2B5EF4-FFF2-40B4-BE49-F238E27FC236}">
                  <a16:creationId xmlns:a16="http://schemas.microsoft.com/office/drawing/2014/main" id="{B7EABA9F-1BA0-5482-AE56-B0B31466A2FA}"/>
                </a:ext>
              </a:extLst>
            </p:cNvPr>
            <p:cNvSpPr/>
            <p:nvPr>
              <p:custDataLst>
                <p:tags r:id="rId5"/>
              </p:custDataLst>
            </p:nvPr>
          </p:nvSpPr>
          <p:spPr>
            <a:xfrm rot="2700000">
              <a:off x="233015" y="365392"/>
              <a:ext cx="336228" cy="336228"/>
            </a:xfrm>
            <a:prstGeom prst="roundRect">
              <a:avLst/>
            </a:prstGeom>
            <a:noFill/>
            <a:ln w="38100">
              <a:solidFill>
                <a:srgbClr val="334A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
          <p:nvSpPr>
            <p:cNvPr id="13" name="矩形: 圆角 12">
              <a:extLst>
                <a:ext uri="{FF2B5EF4-FFF2-40B4-BE49-F238E27FC236}">
                  <a16:creationId xmlns:a16="http://schemas.microsoft.com/office/drawing/2014/main" id="{934E3E74-B1DC-5256-CB34-16EFCAC29E81}"/>
                </a:ext>
              </a:extLst>
            </p:cNvPr>
            <p:cNvSpPr/>
            <p:nvPr>
              <p:custDataLst>
                <p:tags r:id="rId6"/>
              </p:custDataLst>
            </p:nvPr>
          </p:nvSpPr>
          <p:spPr>
            <a:xfrm rot="2700000">
              <a:off x="337540" y="365392"/>
              <a:ext cx="336228" cy="336228"/>
            </a:xfrm>
            <a:prstGeom prst="roundRect">
              <a:avLst/>
            </a:prstGeom>
            <a:solidFill>
              <a:srgbClr val="FCA2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grpSp>
    </p:spTree>
    <p:extLst>
      <p:ext uri="{BB962C8B-B14F-4D97-AF65-F5344CB8AC3E}">
        <p14:creationId xmlns:p14="http://schemas.microsoft.com/office/powerpoint/2010/main" val="19355296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8EF566AE-958A-E9CA-8C41-781143256814}"/>
              </a:ext>
            </a:extLst>
          </p:cNvPr>
          <p:cNvGrpSpPr/>
          <p:nvPr>
            <p:custDataLst>
              <p:tags r:id="rId1"/>
            </p:custDataLst>
          </p:nvPr>
        </p:nvGrpSpPr>
        <p:grpSpPr>
          <a:xfrm>
            <a:off x="1103921" y="3391356"/>
            <a:ext cx="10757664" cy="3100705"/>
            <a:chOff x="635" y="4418"/>
            <a:chExt cx="9897" cy="4883"/>
          </a:xfrm>
        </p:grpSpPr>
        <p:sp>
          <p:nvSpPr>
            <p:cNvPr id="3" name="右大括号 2">
              <a:extLst>
                <a:ext uri="{FF2B5EF4-FFF2-40B4-BE49-F238E27FC236}">
                  <a16:creationId xmlns:a16="http://schemas.microsoft.com/office/drawing/2014/main" id="{E685B0D1-BC34-551C-1A96-BC937AC2DB80}"/>
                </a:ext>
              </a:extLst>
            </p:cNvPr>
            <p:cNvSpPr/>
            <p:nvPr>
              <p:custDataLst>
                <p:tags r:id="rId13"/>
              </p:custDataLst>
            </p:nvPr>
          </p:nvSpPr>
          <p:spPr>
            <a:xfrm rot="16200000">
              <a:off x="4378" y="7286"/>
              <a:ext cx="726" cy="1539"/>
            </a:xfrm>
            <a:prstGeom prst="rightBrace">
              <a:avLst>
                <a:gd name="adj1" fmla="val 0"/>
                <a:gd name="adj2" fmla="val 50000"/>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b="1">
                <a:solidFill>
                  <a:schemeClr val="bg1"/>
                </a:solidFill>
                <a:latin typeface="+mn-ea"/>
              </a:endParaRPr>
            </a:p>
          </p:txBody>
        </p:sp>
        <p:cxnSp>
          <p:nvCxnSpPr>
            <p:cNvPr id="4" name="直接连接符 3">
              <a:extLst>
                <a:ext uri="{FF2B5EF4-FFF2-40B4-BE49-F238E27FC236}">
                  <a16:creationId xmlns:a16="http://schemas.microsoft.com/office/drawing/2014/main" id="{A0C309EB-818C-93B4-A38B-95B58206D12A}"/>
                </a:ext>
              </a:extLst>
            </p:cNvPr>
            <p:cNvCxnSpPr/>
            <p:nvPr>
              <p:custDataLst>
                <p:tags r:id="rId14"/>
              </p:custDataLst>
            </p:nvPr>
          </p:nvCxnSpPr>
          <p:spPr>
            <a:xfrm flipH="1">
              <a:off x="4792" y="5225"/>
              <a:ext cx="0" cy="713"/>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5" name="圆角矩形 60">
              <a:extLst>
                <a:ext uri="{FF2B5EF4-FFF2-40B4-BE49-F238E27FC236}">
                  <a16:creationId xmlns:a16="http://schemas.microsoft.com/office/drawing/2014/main" id="{450D497C-B16A-E5D4-DA3D-5549D8180FDC}"/>
                </a:ext>
              </a:extLst>
            </p:cNvPr>
            <p:cNvSpPr/>
            <p:nvPr>
              <p:custDataLst>
                <p:tags r:id="rId15"/>
              </p:custDataLst>
            </p:nvPr>
          </p:nvSpPr>
          <p:spPr>
            <a:xfrm>
              <a:off x="3557" y="4418"/>
              <a:ext cx="2469" cy="87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2800" b="1">
                  <a:solidFill>
                    <a:schemeClr val="bg1"/>
                  </a:solidFill>
                  <a:latin typeface="+mn-ea"/>
                </a:rPr>
                <a:t>移动终端硬件</a:t>
              </a:r>
            </a:p>
          </p:txBody>
        </p:sp>
        <p:cxnSp>
          <p:nvCxnSpPr>
            <p:cNvPr id="6" name="直接连接符 5">
              <a:extLst>
                <a:ext uri="{FF2B5EF4-FFF2-40B4-BE49-F238E27FC236}">
                  <a16:creationId xmlns:a16="http://schemas.microsoft.com/office/drawing/2014/main" id="{D1BC1911-3B6B-C97D-92B2-7EBC66FEDAF9}"/>
                </a:ext>
              </a:extLst>
            </p:cNvPr>
            <p:cNvCxnSpPr/>
            <p:nvPr>
              <p:custDataLst>
                <p:tags r:id="rId16"/>
              </p:custDataLst>
            </p:nvPr>
          </p:nvCxnSpPr>
          <p:spPr>
            <a:xfrm>
              <a:off x="1332" y="5944"/>
              <a:ext cx="6920" cy="0"/>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7" name="直接连接符 6">
              <a:extLst>
                <a:ext uri="{FF2B5EF4-FFF2-40B4-BE49-F238E27FC236}">
                  <a16:creationId xmlns:a16="http://schemas.microsoft.com/office/drawing/2014/main" id="{2E09B2E6-B46F-BBA8-4D24-73A9B74B279A}"/>
                </a:ext>
              </a:extLst>
            </p:cNvPr>
            <p:cNvCxnSpPr/>
            <p:nvPr>
              <p:custDataLst>
                <p:tags r:id="rId17"/>
              </p:custDataLst>
            </p:nvPr>
          </p:nvCxnSpPr>
          <p:spPr>
            <a:xfrm flipH="1">
              <a:off x="1332" y="5926"/>
              <a:ext cx="0" cy="840"/>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8" name="直接连接符 7">
              <a:extLst>
                <a:ext uri="{FF2B5EF4-FFF2-40B4-BE49-F238E27FC236}">
                  <a16:creationId xmlns:a16="http://schemas.microsoft.com/office/drawing/2014/main" id="{46A22E8D-FECA-BC4E-8307-2513A86BE5F8}"/>
                </a:ext>
              </a:extLst>
            </p:cNvPr>
            <p:cNvCxnSpPr/>
            <p:nvPr>
              <p:custDataLst>
                <p:tags r:id="rId18"/>
              </p:custDataLst>
            </p:nvPr>
          </p:nvCxnSpPr>
          <p:spPr>
            <a:xfrm flipH="1">
              <a:off x="3062" y="5926"/>
              <a:ext cx="0" cy="840"/>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9" name="直接连接符 8">
              <a:extLst>
                <a:ext uri="{FF2B5EF4-FFF2-40B4-BE49-F238E27FC236}">
                  <a16:creationId xmlns:a16="http://schemas.microsoft.com/office/drawing/2014/main" id="{6376D2AC-255E-9866-3B85-E9EC521E24C6}"/>
                </a:ext>
              </a:extLst>
            </p:cNvPr>
            <p:cNvCxnSpPr/>
            <p:nvPr>
              <p:custDataLst>
                <p:tags r:id="rId19"/>
              </p:custDataLst>
            </p:nvPr>
          </p:nvCxnSpPr>
          <p:spPr>
            <a:xfrm flipH="1">
              <a:off x="4792" y="5926"/>
              <a:ext cx="0" cy="840"/>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10" name="直接连接符 9">
              <a:extLst>
                <a:ext uri="{FF2B5EF4-FFF2-40B4-BE49-F238E27FC236}">
                  <a16:creationId xmlns:a16="http://schemas.microsoft.com/office/drawing/2014/main" id="{BE72BC5F-4682-6F5F-2D30-515D137C5DFB}"/>
                </a:ext>
              </a:extLst>
            </p:cNvPr>
            <p:cNvCxnSpPr/>
            <p:nvPr>
              <p:custDataLst>
                <p:tags r:id="rId20"/>
              </p:custDataLst>
            </p:nvPr>
          </p:nvCxnSpPr>
          <p:spPr>
            <a:xfrm flipH="1">
              <a:off x="6522" y="5926"/>
              <a:ext cx="0" cy="840"/>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11" name="直接连接符 10">
              <a:extLst>
                <a:ext uri="{FF2B5EF4-FFF2-40B4-BE49-F238E27FC236}">
                  <a16:creationId xmlns:a16="http://schemas.microsoft.com/office/drawing/2014/main" id="{8F11B38A-F958-DBC4-3277-2BCA10649639}"/>
                </a:ext>
              </a:extLst>
            </p:cNvPr>
            <p:cNvCxnSpPr/>
            <p:nvPr>
              <p:custDataLst>
                <p:tags r:id="rId21"/>
              </p:custDataLst>
            </p:nvPr>
          </p:nvCxnSpPr>
          <p:spPr>
            <a:xfrm flipH="1">
              <a:off x="8252" y="5926"/>
              <a:ext cx="0" cy="840"/>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12" name="圆角矩形 68">
              <a:extLst>
                <a:ext uri="{FF2B5EF4-FFF2-40B4-BE49-F238E27FC236}">
                  <a16:creationId xmlns:a16="http://schemas.microsoft.com/office/drawing/2014/main" id="{8DCC36E9-FD96-5775-E84A-E153D50808AA}"/>
                </a:ext>
              </a:extLst>
            </p:cNvPr>
            <p:cNvSpPr/>
            <p:nvPr>
              <p:custDataLst>
                <p:tags r:id="rId22"/>
              </p:custDataLst>
            </p:nvPr>
          </p:nvSpPr>
          <p:spPr>
            <a:xfrm>
              <a:off x="635" y="6766"/>
              <a:ext cx="1330" cy="87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a:solidFill>
                    <a:schemeClr val="bg1"/>
                  </a:solidFill>
                  <a:latin typeface="+mn-ea"/>
                </a:rPr>
                <a:t>运算器</a:t>
              </a:r>
            </a:p>
          </p:txBody>
        </p:sp>
        <p:sp>
          <p:nvSpPr>
            <p:cNvPr id="13" name="圆角矩形 69">
              <a:extLst>
                <a:ext uri="{FF2B5EF4-FFF2-40B4-BE49-F238E27FC236}">
                  <a16:creationId xmlns:a16="http://schemas.microsoft.com/office/drawing/2014/main" id="{C7643827-2686-56CA-E970-891FD061AF87}"/>
                </a:ext>
              </a:extLst>
            </p:cNvPr>
            <p:cNvSpPr/>
            <p:nvPr>
              <p:custDataLst>
                <p:tags r:id="rId23"/>
              </p:custDataLst>
            </p:nvPr>
          </p:nvSpPr>
          <p:spPr>
            <a:xfrm>
              <a:off x="2439" y="6767"/>
              <a:ext cx="1154" cy="87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a:solidFill>
                    <a:schemeClr val="bg1"/>
                  </a:solidFill>
                  <a:latin typeface="+mn-ea"/>
                </a:rPr>
                <a:t>控制器</a:t>
              </a:r>
            </a:p>
          </p:txBody>
        </p:sp>
        <p:sp>
          <p:nvSpPr>
            <p:cNvPr id="14" name="圆角矩形 70">
              <a:extLst>
                <a:ext uri="{FF2B5EF4-FFF2-40B4-BE49-F238E27FC236}">
                  <a16:creationId xmlns:a16="http://schemas.microsoft.com/office/drawing/2014/main" id="{839F7379-4B0F-FF99-3BEA-B6C53F074412}"/>
                </a:ext>
              </a:extLst>
            </p:cNvPr>
            <p:cNvSpPr/>
            <p:nvPr>
              <p:custDataLst>
                <p:tags r:id="rId24"/>
              </p:custDataLst>
            </p:nvPr>
          </p:nvSpPr>
          <p:spPr>
            <a:xfrm>
              <a:off x="4132" y="6766"/>
              <a:ext cx="1265" cy="87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a:solidFill>
                    <a:schemeClr val="bg1"/>
                  </a:solidFill>
                  <a:latin typeface="+mn-ea"/>
                </a:rPr>
                <a:t>存储器</a:t>
              </a:r>
            </a:p>
          </p:txBody>
        </p:sp>
        <p:sp>
          <p:nvSpPr>
            <p:cNvPr id="15" name="圆角矩形 71">
              <a:extLst>
                <a:ext uri="{FF2B5EF4-FFF2-40B4-BE49-F238E27FC236}">
                  <a16:creationId xmlns:a16="http://schemas.microsoft.com/office/drawing/2014/main" id="{1F9C2F49-F9DF-5E86-9164-DB9FBDA6B308}"/>
                </a:ext>
              </a:extLst>
            </p:cNvPr>
            <p:cNvSpPr/>
            <p:nvPr>
              <p:custDataLst>
                <p:tags r:id="rId25"/>
              </p:custDataLst>
            </p:nvPr>
          </p:nvSpPr>
          <p:spPr>
            <a:xfrm>
              <a:off x="5805" y="6770"/>
              <a:ext cx="1387" cy="87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1600" b="1">
                  <a:solidFill>
                    <a:schemeClr val="bg1"/>
                  </a:solidFill>
                  <a:latin typeface="+mn-ea"/>
                </a:rPr>
                <a:t>输入设备</a:t>
              </a:r>
            </a:p>
          </p:txBody>
        </p:sp>
        <p:sp>
          <p:nvSpPr>
            <p:cNvPr id="16" name="圆角矩形 72">
              <a:extLst>
                <a:ext uri="{FF2B5EF4-FFF2-40B4-BE49-F238E27FC236}">
                  <a16:creationId xmlns:a16="http://schemas.microsoft.com/office/drawing/2014/main" id="{0D4C6D8B-4D61-9F5B-362F-39C1E6679D27}"/>
                </a:ext>
              </a:extLst>
            </p:cNvPr>
            <p:cNvSpPr/>
            <p:nvPr>
              <p:custDataLst>
                <p:tags r:id="rId26"/>
              </p:custDataLst>
            </p:nvPr>
          </p:nvSpPr>
          <p:spPr>
            <a:xfrm>
              <a:off x="7666" y="6771"/>
              <a:ext cx="1266" cy="87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1600" b="1">
                  <a:solidFill>
                    <a:schemeClr val="bg1"/>
                  </a:solidFill>
                  <a:latin typeface="+mn-ea"/>
                </a:rPr>
                <a:t>输出设备</a:t>
              </a:r>
            </a:p>
          </p:txBody>
        </p:sp>
        <p:sp>
          <p:nvSpPr>
            <p:cNvPr id="17" name="左大括号 16">
              <a:extLst>
                <a:ext uri="{FF2B5EF4-FFF2-40B4-BE49-F238E27FC236}">
                  <a16:creationId xmlns:a16="http://schemas.microsoft.com/office/drawing/2014/main" id="{F2BAACB2-356F-1372-EAA9-E27BEB73705C}"/>
                </a:ext>
              </a:extLst>
            </p:cNvPr>
            <p:cNvSpPr/>
            <p:nvPr>
              <p:custDataLst>
                <p:tags r:id="rId27"/>
              </p:custDataLst>
            </p:nvPr>
          </p:nvSpPr>
          <p:spPr>
            <a:xfrm rot="16200000">
              <a:off x="1760" y="7114"/>
              <a:ext cx="733" cy="1791"/>
            </a:xfrm>
            <a:prstGeom prst="leftBrace">
              <a:avLst>
                <a:gd name="adj1" fmla="val 0"/>
                <a:gd name="adj2" fmla="val 50000"/>
              </a:avLst>
            </a:prstGeom>
            <a:ln w="38100">
              <a:headEnd type="diamond" w="med" len="med"/>
              <a:tailEnd type="diamond"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b="1">
                <a:solidFill>
                  <a:schemeClr val="bg1"/>
                </a:solidFill>
                <a:latin typeface="+mn-ea"/>
              </a:endParaRPr>
            </a:p>
          </p:txBody>
        </p:sp>
        <p:sp>
          <p:nvSpPr>
            <p:cNvPr id="18" name="圆角矩形 75">
              <a:extLst>
                <a:ext uri="{FF2B5EF4-FFF2-40B4-BE49-F238E27FC236}">
                  <a16:creationId xmlns:a16="http://schemas.microsoft.com/office/drawing/2014/main" id="{98461EEE-8E18-CF50-2D16-621E765D102C}"/>
                </a:ext>
              </a:extLst>
            </p:cNvPr>
            <p:cNvSpPr/>
            <p:nvPr>
              <p:custDataLst>
                <p:tags r:id="rId28"/>
              </p:custDataLst>
            </p:nvPr>
          </p:nvSpPr>
          <p:spPr>
            <a:xfrm>
              <a:off x="1146" y="8397"/>
              <a:ext cx="1990" cy="877"/>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zh-CN" altLang="en-US" sz="1600" b="1">
                  <a:solidFill>
                    <a:schemeClr val="bg1"/>
                  </a:solidFill>
                  <a:latin typeface="+mn-ea"/>
                </a:rPr>
                <a:t>中央处理器（</a:t>
              </a:r>
              <a:r>
                <a:rPr lang="en-US" altLang="zh-CN" sz="1600" b="1">
                  <a:solidFill>
                    <a:schemeClr val="bg1"/>
                  </a:solidFill>
                  <a:latin typeface="+mn-ea"/>
                  <a:sym typeface="+mn-ea"/>
                </a:rPr>
                <a:t>CPU</a:t>
              </a:r>
              <a:r>
                <a:rPr lang="zh-CN" altLang="en-US" sz="1600" b="1">
                  <a:solidFill>
                    <a:schemeClr val="bg1"/>
                  </a:solidFill>
                  <a:latin typeface="+mn-ea"/>
                </a:rPr>
                <a:t>）</a:t>
              </a:r>
              <a:endParaRPr lang="en-US" altLang="zh-CN" sz="1600" b="1">
                <a:solidFill>
                  <a:schemeClr val="bg1"/>
                </a:solidFill>
                <a:latin typeface="+mn-ea"/>
              </a:endParaRPr>
            </a:p>
          </p:txBody>
        </p:sp>
        <p:grpSp>
          <p:nvGrpSpPr>
            <p:cNvPr id="19" name="组合 18">
              <a:extLst>
                <a:ext uri="{FF2B5EF4-FFF2-40B4-BE49-F238E27FC236}">
                  <a16:creationId xmlns:a16="http://schemas.microsoft.com/office/drawing/2014/main" id="{B3F5B308-EF35-F2FF-B244-C61F70729D3A}"/>
                </a:ext>
              </a:extLst>
            </p:cNvPr>
            <p:cNvGrpSpPr/>
            <p:nvPr>
              <p:custDataLst>
                <p:tags r:id="rId29"/>
              </p:custDataLst>
            </p:nvPr>
          </p:nvGrpSpPr>
          <p:grpSpPr>
            <a:xfrm>
              <a:off x="3489" y="8374"/>
              <a:ext cx="2476" cy="858"/>
              <a:chOff x="1938" y="8352"/>
              <a:chExt cx="2476" cy="858"/>
            </a:xfrm>
          </p:grpSpPr>
          <p:sp>
            <p:nvSpPr>
              <p:cNvPr id="24" name="圆角矩形 84">
                <a:extLst>
                  <a:ext uri="{FF2B5EF4-FFF2-40B4-BE49-F238E27FC236}">
                    <a16:creationId xmlns:a16="http://schemas.microsoft.com/office/drawing/2014/main" id="{1E360A68-337A-9F7E-F5C2-60C46D470D5B}"/>
                  </a:ext>
                </a:extLst>
              </p:cNvPr>
              <p:cNvSpPr/>
              <p:nvPr>
                <p:custDataLst>
                  <p:tags r:id="rId34"/>
                </p:custDataLst>
              </p:nvPr>
            </p:nvSpPr>
            <p:spPr>
              <a:xfrm>
                <a:off x="3507" y="8352"/>
                <a:ext cx="907" cy="835"/>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ltLang="zh-CN" b="1">
                  <a:solidFill>
                    <a:schemeClr val="bg1"/>
                  </a:solidFill>
                  <a:latin typeface="+mn-ea"/>
                </a:endParaRPr>
              </a:p>
              <a:p>
                <a:pPr algn="ctr"/>
                <a:r>
                  <a:rPr lang="zh-CN" altLang="en-US" b="1">
                    <a:solidFill>
                      <a:schemeClr val="bg1"/>
                    </a:solidFill>
                    <a:latin typeface="+mn-ea"/>
                  </a:rPr>
                  <a:t>外存</a:t>
                </a:r>
              </a:p>
              <a:p>
                <a:pPr algn="ctr"/>
                <a:endParaRPr lang="zh-CN" altLang="en-US" b="1">
                  <a:solidFill>
                    <a:schemeClr val="bg1"/>
                  </a:solidFill>
                  <a:latin typeface="+mn-ea"/>
                </a:endParaRPr>
              </a:p>
            </p:txBody>
          </p:sp>
          <p:sp>
            <p:nvSpPr>
              <p:cNvPr id="25" name="圆角矩形 84">
                <a:extLst>
                  <a:ext uri="{FF2B5EF4-FFF2-40B4-BE49-F238E27FC236}">
                    <a16:creationId xmlns:a16="http://schemas.microsoft.com/office/drawing/2014/main" id="{6AA0AF58-3E68-632C-C380-B92FCD54D9FB}"/>
                  </a:ext>
                </a:extLst>
              </p:cNvPr>
              <p:cNvSpPr/>
              <p:nvPr>
                <p:custDataLst>
                  <p:tags r:id="rId35"/>
                </p:custDataLst>
              </p:nvPr>
            </p:nvSpPr>
            <p:spPr>
              <a:xfrm>
                <a:off x="1938" y="8375"/>
                <a:ext cx="907" cy="835"/>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ltLang="zh-CN" b="1">
                  <a:solidFill>
                    <a:schemeClr val="bg1"/>
                  </a:solidFill>
                  <a:latin typeface="+mn-ea"/>
                </a:endParaRPr>
              </a:p>
              <a:p>
                <a:pPr algn="ctr"/>
                <a:r>
                  <a:rPr lang="zh-CN" altLang="en-US" b="1">
                    <a:solidFill>
                      <a:schemeClr val="bg1"/>
                    </a:solidFill>
                    <a:latin typeface="+mn-ea"/>
                  </a:rPr>
                  <a:t>内存</a:t>
                </a:r>
              </a:p>
              <a:p>
                <a:pPr algn="ctr"/>
                <a:endParaRPr lang="zh-CN" altLang="en-US" b="1">
                  <a:solidFill>
                    <a:schemeClr val="bg1"/>
                  </a:solidFill>
                  <a:latin typeface="+mn-ea"/>
                </a:endParaRPr>
              </a:p>
            </p:txBody>
          </p:sp>
        </p:grpSp>
        <p:sp>
          <p:nvSpPr>
            <p:cNvPr id="20" name="文本框 19">
              <a:extLst>
                <a:ext uri="{FF2B5EF4-FFF2-40B4-BE49-F238E27FC236}">
                  <a16:creationId xmlns:a16="http://schemas.microsoft.com/office/drawing/2014/main" id="{484E18DF-9659-621A-6103-5B932575D6F3}"/>
                </a:ext>
              </a:extLst>
            </p:cNvPr>
            <p:cNvSpPr txBox="1"/>
            <p:nvPr>
              <p:custDataLst>
                <p:tags r:id="rId30"/>
              </p:custDataLst>
            </p:nvPr>
          </p:nvSpPr>
          <p:spPr>
            <a:xfrm>
              <a:off x="6096" y="8282"/>
              <a:ext cx="2287" cy="1019"/>
            </a:xfrm>
            <a:prstGeom prst="round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zh-CN" altLang="en-US" sz="1600" b="1">
                  <a:solidFill>
                    <a:schemeClr val="bg1"/>
                  </a:solidFill>
                  <a:latin typeface="+mn-ea"/>
                </a:rPr>
                <a:t>屏幕、录音设备、扫描仪、各种传感器等</a:t>
              </a:r>
            </a:p>
          </p:txBody>
        </p:sp>
        <p:sp>
          <p:nvSpPr>
            <p:cNvPr id="21" name="圆角矩形 90">
              <a:extLst>
                <a:ext uri="{FF2B5EF4-FFF2-40B4-BE49-F238E27FC236}">
                  <a16:creationId xmlns:a16="http://schemas.microsoft.com/office/drawing/2014/main" id="{A224FA81-1C9E-100D-6108-F80EAC8114EC}"/>
                </a:ext>
              </a:extLst>
            </p:cNvPr>
            <p:cNvSpPr/>
            <p:nvPr>
              <p:custDataLst>
                <p:tags r:id="rId31"/>
              </p:custDataLst>
            </p:nvPr>
          </p:nvSpPr>
          <p:spPr>
            <a:xfrm>
              <a:off x="8513" y="8214"/>
              <a:ext cx="2019" cy="1060"/>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zh-CN" altLang="en-US" b="1">
                  <a:solidFill>
                    <a:schemeClr val="bg1"/>
                  </a:solidFill>
                  <a:latin typeface="+mn-ea"/>
                </a:rPr>
                <a:t>屏幕、打印机、投影仪、音箱</a:t>
              </a:r>
            </a:p>
          </p:txBody>
        </p:sp>
        <p:cxnSp>
          <p:nvCxnSpPr>
            <p:cNvPr id="22" name="直接连接符 21">
              <a:extLst>
                <a:ext uri="{FF2B5EF4-FFF2-40B4-BE49-F238E27FC236}">
                  <a16:creationId xmlns:a16="http://schemas.microsoft.com/office/drawing/2014/main" id="{E6B1564B-CA07-37C7-DE95-00A497945318}"/>
                </a:ext>
              </a:extLst>
            </p:cNvPr>
            <p:cNvCxnSpPr>
              <a:stCxn id="15" idx="2"/>
            </p:cNvCxnSpPr>
            <p:nvPr>
              <p:custDataLst>
                <p:tags r:id="rId32"/>
              </p:custDataLst>
            </p:nvPr>
          </p:nvCxnSpPr>
          <p:spPr>
            <a:xfrm>
              <a:off x="6498" y="7647"/>
              <a:ext cx="714" cy="655"/>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23" name="直接连接符 22">
              <a:extLst>
                <a:ext uri="{FF2B5EF4-FFF2-40B4-BE49-F238E27FC236}">
                  <a16:creationId xmlns:a16="http://schemas.microsoft.com/office/drawing/2014/main" id="{4C7EBD11-B3BC-63D8-3350-8D1A2DF73CE1}"/>
                </a:ext>
              </a:extLst>
            </p:cNvPr>
            <p:cNvCxnSpPr>
              <a:stCxn id="16" idx="2"/>
              <a:endCxn id="21" idx="0"/>
            </p:cNvCxnSpPr>
            <p:nvPr>
              <p:custDataLst>
                <p:tags r:id="rId33"/>
              </p:custDataLst>
            </p:nvPr>
          </p:nvCxnSpPr>
          <p:spPr>
            <a:xfrm>
              <a:off x="8299" y="7648"/>
              <a:ext cx="1223" cy="566"/>
            </a:xfrm>
            <a:prstGeom prst="line">
              <a:avLst/>
            </a:prstGeom>
            <a:ln w="38100"/>
          </p:spPr>
          <p:style>
            <a:lnRef idx="3">
              <a:schemeClr val="accent1"/>
            </a:lnRef>
            <a:fillRef idx="0">
              <a:schemeClr val="accent1"/>
            </a:fillRef>
            <a:effectRef idx="2">
              <a:schemeClr val="accent1"/>
            </a:effectRef>
            <a:fontRef idx="minor">
              <a:schemeClr val="tx1"/>
            </a:fontRef>
          </p:style>
        </p:cxnSp>
      </p:grpSp>
      <p:sp>
        <p:nvSpPr>
          <p:cNvPr id="26" name="矩形 25">
            <a:extLst>
              <a:ext uri="{FF2B5EF4-FFF2-40B4-BE49-F238E27FC236}">
                <a16:creationId xmlns:a16="http://schemas.microsoft.com/office/drawing/2014/main" id="{2C2D7A00-7F3C-BB3B-C17C-02E3155B5D11}"/>
              </a:ext>
            </a:extLst>
          </p:cNvPr>
          <p:cNvSpPr/>
          <p:nvPr>
            <p:custDataLst>
              <p:tags r:id="rId2"/>
            </p:custDataLst>
          </p:nvPr>
        </p:nvSpPr>
        <p:spPr>
          <a:xfrm>
            <a:off x="969681" y="4689950"/>
            <a:ext cx="3471214" cy="898488"/>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B27EA957-600D-3497-D433-885672FDB03C}"/>
              </a:ext>
            </a:extLst>
          </p:cNvPr>
          <p:cNvSpPr/>
          <p:nvPr>
            <p:custDataLst>
              <p:tags r:id="rId3"/>
            </p:custDataLst>
          </p:nvPr>
        </p:nvSpPr>
        <p:spPr>
          <a:xfrm>
            <a:off x="4730569" y="4686139"/>
            <a:ext cx="1672836" cy="9022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C61763F4-F3F5-EB26-0B86-2EE4A03B9630}"/>
              </a:ext>
            </a:extLst>
          </p:cNvPr>
          <p:cNvSpPr/>
          <p:nvPr>
            <p:custDataLst>
              <p:tags r:id="rId4"/>
            </p:custDataLst>
          </p:nvPr>
        </p:nvSpPr>
        <p:spPr>
          <a:xfrm>
            <a:off x="6609926" y="4695708"/>
            <a:ext cx="1726642" cy="9022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C7E09835-4726-FCD2-3912-1AB38EC88D6A}"/>
              </a:ext>
            </a:extLst>
          </p:cNvPr>
          <p:cNvSpPr/>
          <p:nvPr>
            <p:custDataLst>
              <p:tags r:id="rId5"/>
            </p:custDataLst>
          </p:nvPr>
        </p:nvSpPr>
        <p:spPr>
          <a:xfrm>
            <a:off x="8543089" y="4695708"/>
            <a:ext cx="1726642" cy="90229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30">
            <a:extLst>
              <a:ext uri="{FF2B5EF4-FFF2-40B4-BE49-F238E27FC236}">
                <a16:creationId xmlns:a16="http://schemas.microsoft.com/office/drawing/2014/main" id="{1D6AA76F-F0B4-A8A2-945C-EC9AFE501094}"/>
              </a:ext>
            </a:extLst>
          </p:cNvPr>
          <p:cNvSpPr/>
          <p:nvPr>
            <p:custDataLst>
              <p:tags r:id="rId6"/>
            </p:custDataLst>
          </p:nvPr>
        </p:nvSpPr>
        <p:spPr>
          <a:xfrm>
            <a:off x="10440091" y="4666119"/>
            <a:ext cx="1505191" cy="82359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000" b="1">
                <a:latin typeface="微软雅黑" panose="020B0503020204020204" pitchFamily="34" charset="-122"/>
                <a:ea typeface="微软雅黑" panose="020B0503020204020204" pitchFamily="34" charset="-122"/>
              </a:rPr>
              <a:t>逻辑部件</a:t>
            </a:r>
          </a:p>
        </p:txBody>
      </p:sp>
      <p:sp>
        <p:nvSpPr>
          <p:cNvPr id="31" name="圆角矩形 33">
            <a:extLst>
              <a:ext uri="{FF2B5EF4-FFF2-40B4-BE49-F238E27FC236}">
                <a16:creationId xmlns:a16="http://schemas.microsoft.com/office/drawing/2014/main" id="{553E19DB-E1BB-FC98-D9FF-F67FB092663D}"/>
              </a:ext>
            </a:extLst>
          </p:cNvPr>
          <p:cNvSpPr/>
          <p:nvPr>
            <p:custDataLst>
              <p:tags r:id="rId7"/>
            </p:custDataLst>
          </p:nvPr>
        </p:nvSpPr>
        <p:spPr>
          <a:xfrm>
            <a:off x="279827" y="5771336"/>
            <a:ext cx="1308336" cy="82359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000" b="1">
                <a:latin typeface="微软雅黑" panose="020B0503020204020204" pitchFamily="34" charset="-122"/>
                <a:ea typeface="微软雅黑" panose="020B0503020204020204" pitchFamily="34" charset="-122"/>
              </a:rPr>
              <a:t>物理部件</a:t>
            </a:r>
          </a:p>
        </p:txBody>
      </p:sp>
      <p:sp>
        <p:nvSpPr>
          <p:cNvPr id="32" name="对角圆角矩形 32">
            <a:extLst>
              <a:ext uri="{FF2B5EF4-FFF2-40B4-BE49-F238E27FC236}">
                <a16:creationId xmlns:a16="http://schemas.microsoft.com/office/drawing/2014/main" id="{0AD86CC5-3600-E4AB-CE04-BB325A6260EA}"/>
              </a:ext>
            </a:extLst>
          </p:cNvPr>
          <p:cNvSpPr/>
          <p:nvPr>
            <p:custDataLst>
              <p:tags r:id="rId8"/>
            </p:custDataLst>
          </p:nvPr>
        </p:nvSpPr>
        <p:spPr>
          <a:xfrm>
            <a:off x="3772426" y="277390"/>
            <a:ext cx="4618689" cy="730655"/>
          </a:xfrm>
          <a:prstGeom prst="round2Diag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800" b="1"/>
              <a:t>一、移动终端的硬件和软件</a:t>
            </a:r>
          </a:p>
        </p:txBody>
      </p:sp>
      <p:sp>
        <p:nvSpPr>
          <p:cNvPr id="33" name="缺角矩形 32">
            <a:extLst>
              <a:ext uri="{FF2B5EF4-FFF2-40B4-BE49-F238E27FC236}">
                <a16:creationId xmlns:a16="http://schemas.microsoft.com/office/drawing/2014/main" id="{CD3C54F7-9C6B-D811-D057-6A795B4E401D}"/>
              </a:ext>
            </a:extLst>
          </p:cNvPr>
          <p:cNvSpPr/>
          <p:nvPr>
            <p:custDataLst>
              <p:tags r:id="rId9"/>
            </p:custDataLst>
          </p:nvPr>
        </p:nvSpPr>
        <p:spPr>
          <a:xfrm>
            <a:off x="359177" y="1209443"/>
            <a:ext cx="6123576" cy="560070"/>
          </a:xfrm>
          <a:prstGeom prst="plaque">
            <a:avLst>
              <a:gd name="adj" fmla="val 16667"/>
            </a:avLst>
          </a:prstGeom>
          <a:noFill/>
          <a:ln w="38100">
            <a:solidFill>
              <a:srgbClr val="F01706">
                <a:alpha val="74118"/>
              </a:srgbClr>
            </a:solidFill>
            <a:prstDash val="solid"/>
          </a:ln>
        </p:spPr>
        <p:style>
          <a:lnRef idx="0">
            <a:scrgbClr r="0" g="0" b="0"/>
          </a:lnRef>
          <a:fillRef idx="0">
            <a:scrgbClr r="0" g="0" b="0"/>
          </a:fillRef>
          <a:effectRef idx="0">
            <a:scrgbClr r="0" g="0" b="0"/>
          </a:effectRef>
          <a:fontRef idx="minor">
            <a:schemeClr val="lt1"/>
          </a:fontRef>
        </p:style>
        <p:txBody>
          <a:bodyPr wrap="square">
            <a:spAutoFit/>
          </a:bodyPr>
          <a:lstStyle/>
          <a:p>
            <a:pPr lvl="0" algn="just">
              <a:lnSpc>
                <a:spcPct val="110000"/>
              </a:lnSpc>
              <a:spcAft>
                <a:spcPts val="725"/>
              </a:spcAft>
              <a:buClr>
                <a:srgbClr val="404040"/>
              </a:buClr>
            </a:pPr>
            <a:r>
              <a:rPr lang="zh-CN" altLang="en-US" sz="2000" b="1">
                <a:solidFill>
                  <a:srgbClr val="C00000"/>
                </a:solidFill>
                <a:latin typeface="+mn-ea"/>
                <a:sym typeface="微软雅黑" panose="020B0503020204020204" charset="-122"/>
              </a:rPr>
              <a:t>★ </a:t>
            </a:r>
            <a:r>
              <a:rPr lang="zh-CN" altLang="en-US" sz="2000" b="1">
                <a:solidFill>
                  <a:schemeClr val="tx1"/>
                </a:solidFill>
                <a:latin typeface="+mn-ea"/>
                <a:sym typeface="微软雅黑" panose="020B0503020204020204" charset="-122"/>
              </a:rPr>
              <a:t>移动终端往往是具备通信功能的微型计算机设备。</a:t>
            </a:r>
          </a:p>
        </p:txBody>
      </p:sp>
      <p:sp>
        <p:nvSpPr>
          <p:cNvPr id="34" name="缺角矩形 33">
            <a:extLst>
              <a:ext uri="{FF2B5EF4-FFF2-40B4-BE49-F238E27FC236}">
                <a16:creationId xmlns:a16="http://schemas.microsoft.com/office/drawing/2014/main" id="{C04BF5F7-71B6-A928-B27F-84EFD45C6BC3}"/>
              </a:ext>
            </a:extLst>
          </p:cNvPr>
          <p:cNvSpPr/>
          <p:nvPr>
            <p:custDataLst>
              <p:tags r:id="rId10"/>
            </p:custDataLst>
          </p:nvPr>
        </p:nvSpPr>
        <p:spPr>
          <a:xfrm>
            <a:off x="6765612" y="1209443"/>
            <a:ext cx="5217419" cy="560070"/>
          </a:xfrm>
          <a:prstGeom prst="plaque">
            <a:avLst>
              <a:gd name="adj" fmla="val 16667"/>
            </a:avLst>
          </a:prstGeom>
          <a:noFill/>
          <a:ln w="38100">
            <a:solidFill>
              <a:srgbClr val="F01706">
                <a:alpha val="74118"/>
              </a:srgbClr>
            </a:solidFill>
            <a:prstDash val="solid"/>
          </a:ln>
        </p:spPr>
        <p:style>
          <a:lnRef idx="0">
            <a:scrgbClr r="0" g="0" b="0"/>
          </a:lnRef>
          <a:fillRef idx="0">
            <a:scrgbClr r="0" g="0" b="0"/>
          </a:fillRef>
          <a:effectRef idx="0">
            <a:scrgbClr r="0" g="0" b="0"/>
          </a:effectRef>
          <a:fontRef idx="minor">
            <a:schemeClr val="lt1"/>
          </a:fontRef>
        </p:style>
        <p:txBody>
          <a:bodyPr wrap="square">
            <a:spAutoFit/>
          </a:bodyPr>
          <a:lstStyle/>
          <a:p>
            <a:pPr lvl="0" algn="just">
              <a:lnSpc>
                <a:spcPct val="110000"/>
              </a:lnSpc>
              <a:spcAft>
                <a:spcPts val="725"/>
              </a:spcAft>
              <a:buClr>
                <a:srgbClr val="404040"/>
              </a:buClr>
            </a:pPr>
            <a:r>
              <a:rPr lang="zh-CN" altLang="en-US" sz="2000" b="1">
                <a:solidFill>
                  <a:srgbClr val="C00000"/>
                </a:solidFill>
                <a:latin typeface="+mn-ea"/>
                <a:sym typeface="微软雅黑" panose="020B0503020204020204" charset="-122"/>
              </a:rPr>
              <a:t>★ </a:t>
            </a:r>
            <a:r>
              <a:rPr lang="zh-CN" altLang="en-US" sz="2000" b="1">
                <a:solidFill>
                  <a:schemeClr val="tx1"/>
                </a:solidFill>
                <a:latin typeface="+mn-ea"/>
                <a:sym typeface="微软雅黑" panose="020B0503020204020204" charset="-122"/>
              </a:rPr>
              <a:t>同普通计算机一样，由硬件和软件组成。</a:t>
            </a:r>
          </a:p>
        </p:txBody>
      </p:sp>
      <p:sp>
        <p:nvSpPr>
          <p:cNvPr id="35" name="缺角矩形 34">
            <a:extLst>
              <a:ext uri="{FF2B5EF4-FFF2-40B4-BE49-F238E27FC236}">
                <a16:creationId xmlns:a16="http://schemas.microsoft.com/office/drawing/2014/main" id="{786C9FE5-EB06-DDAD-4839-5984DB400988}"/>
              </a:ext>
            </a:extLst>
          </p:cNvPr>
          <p:cNvSpPr/>
          <p:nvPr>
            <p:custDataLst>
              <p:tags r:id="rId11"/>
            </p:custDataLst>
          </p:nvPr>
        </p:nvSpPr>
        <p:spPr>
          <a:xfrm>
            <a:off x="359177" y="1921029"/>
            <a:ext cx="11623854" cy="604076"/>
          </a:xfrm>
          <a:prstGeom prst="plaque">
            <a:avLst>
              <a:gd name="adj" fmla="val 16667"/>
            </a:avLst>
          </a:prstGeom>
          <a:noFill/>
          <a:ln w="38100">
            <a:solidFill>
              <a:srgbClr val="F01706">
                <a:alpha val="74118"/>
              </a:srgbClr>
            </a:solidFill>
            <a:prstDash val="solid"/>
          </a:ln>
        </p:spPr>
        <p:style>
          <a:lnRef idx="0">
            <a:scrgbClr r="0" g="0" b="0"/>
          </a:lnRef>
          <a:fillRef idx="0">
            <a:scrgbClr r="0" g="0" b="0"/>
          </a:fillRef>
          <a:effectRef idx="0">
            <a:scrgbClr r="0" g="0" b="0"/>
          </a:effectRef>
          <a:fontRef idx="minor">
            <a:schemeClr val="lt1"/>
          </a:fontRef>
        </p:style>
        <p:txBody>
          <a:bodyPr wrap="square">
            <a:spAutoFit/>
          </a:bodyPr>
          <a:lstStyle/>
          <a:p>
            <a:pPr lvl="0" algn="just">
              <a:lnSpc>
                <a:spcPct val="110000"/>
              </a:lnSpc>
              <a:spcAft>
                <a:spcPts val="725"/>
              </a:spcAft>
              <a:buClr>
                <a:srgbClr val="404040"/>
              </a:buClr>
            </a:pPr>
            <a:r>
              <a:rPr lang="zh-CN" altLang="en-US" sz="2200" b="1">
                <a:solidFill>
                  <a:srgbClr val="C00000"/>
                </a:solidFill>
                <a:latin typeface="+mn-ea"/>
                <a:sym typeface="微软雅黑" panose="020B0503020204020204" charset="-122"/>
              </a:rPr>
              <a:t>★  </a:t>
            </a:r>
            <a:r>
              <a:rPr lang="zh-CN" altLang="en-US" sz="2200" b="1">
                <a:solidFill>
                  <a:schemeClr val="tx1"/>
                </a:solidFill>
                <a:latin typeface="+mn-ea"/>
                <a:sym typeface="微软雅黑" panose="020B0503020204020204" charset="-122"/>
              </a:rPr>
              <a:t>移动终端硬件普通采用计算机经典的体系结构，软件也分为系统软件和应用软件。</a:t>
            </a:r>
          </a:p>
        </p:txBody>
      </p:sp>
      <p:sp>
        <p:nvSpPr>
          <p:cNvPr id="36" name="缺角矩形 35">
            <a:extLst>
              <a:ext uri="{FF2B5EF4-FFF2-40B4-BE49-F238E27FC236}">
                <a16:creationId xmlns:a16="http://schemas.microsoft.com/office/drawing/2014/main" id="{4A3B757A-C84D-160A-3B3F-677A2C3589DE}"/>
              </a:ext>
            </a:extLst>
          </p:cNvPr>
          <p:cNvSpPr/>
          <p:nvPr>
            <p:custDataLst>
              <p:tags r:id="rId12"/>
            </p:custDataLst>
          </p:nvPr>
        </p:nvSpPr>
        <p:spPr>
          <a:xfrm>
            <a:off x="359177" y="2682497"/>
            <a:ext cx="11623854" cy="560070"/>
          </a:xfrm>
          <a:prstGeom prst="plaque">
            <a:avLst>
              <a:gd name="adj" fmla="val 16667"/>
            </a:avLst>
          </a:prstGeom>
          <a:noFill/>
          <a:ln w="38100">
            <a:solidFill>
              <a:srgbClr val="F01706">
                <a:alpha val="74118"/>
              </a:srgbClr>
            </a:solidFill>
            <a:prstDash val="solid"/>
          </a:ln>
        </p:spPr>
        <p:style>
          <a:lnRef idx="0">
            <a:scrgbClr r="0" g="0" b="0"/>
          </a:lnRef>
          <a:fillRef idx="0">
            <a:scrgbClr r="0" g="0" b="0"/>
          </a:fillRef>
          <a:effectRef idx="0">
            <a:scrgbClr r="0" g="0" b="0"/>
          </a:effectRef>
          <a:fontRef idx="minor">
            <a:schemeClr val="lt1"/>
          </a:fontRef>
        </p:style>
        <p:txBody>
          <a:bodyPr wrap="square">
            <a:spAutoFit/>
          </a:bodyPr>
          <a:lstStyle/>
          <a:p>
            <a:pPr lvl="0" algn="just">
              <a:lnSpc>
                <a:spcPct val="110000"/>
              </a:lnSpc>
              <a:spcAft>
                <a:spcPts val="725"/>
              </a:spcAft>
              <a:buClr>
                <a:srgbClr val="404040"/>
              </a:buClr>
            </a:pPr>
            <a:r>
              <a:rPr lang="zh-CN" altLang="en-US" sz="2000" b="1">
                <a:solidFill>
                  <a:srgbClr val="C00000"/>
                </a:solidFill>
                <a:latin typeface="+mn-ea"/>
                <a:sym typeface="微软雅黑" panose="020B0503020204020204" charset="-122"/>
              </a:rPr>
              <a:t>★  </a:t>
            </a:r>
            <a:r>
              <a:rPr lang="zh-CN" altLang="en-US" sz="2000" b="1">
                <a:solidFill>
                  <a:schemeClr val="tx1"/>
                </a:solidFill>
                <a:latin typeface="+mn-ea"/>
                <a:sym typeface="微软雅黑" panose="020B0503020204020204" charset="-122"/>
              </a:rPr>
              <a:t>移动终端要求更小的尺寸，较低的功耗，较高的性能，</a:t>
            </a:r>
            <a:r>
              <a:rPr lang="zh-CN" altLang="en-US" sz="2000" b="1">
                <a:solidFill>
                  <a:srgbClr val="C00000"/>
                </a:solidFill>
                <a:latin typeface="+mn-ea"/>
                <a:sym typeface="微软雅黑" panose="020B0503020204020204" charset="-122"/>
              </a:rPr>
              <a:t>尺寸、功耗、性能之间需要合理平衡。</a:t>
            </a:r>
          </a:p>
        </p:txBody>
      </p:sp>
    </p:spTree>
    <p:extLst>
      <p:ext uri="{BB962C8B-B14F-4D97-AF65-F5344CB8AC3E}">
        <p14:creationId xmlns:p14="http://schemas.microsoft.com/office/powerpoint/2010/main" val="15440539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heel(1)">
                                      <p:cBhvr>
                                        <p:cTn id="12" dur="20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heel(1)">
                                      <p:cBhvr>
                                        <p:cTn id="17" dur="20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heel(1)">
                                      <p:cBhvr>
                                        <p:cTn id="22" dur="20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heel(1)">
                                      <p:cBhvr>
                                        <p:cTn id="27" dur="20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1000"/>
                                        <p:tgtEl>
                                          <p:spTgt spid="33"/>
                                        </p:tgtEl>
                                      </p:cBhvr>
                                    </p:animEffect>
                                    <p:anim calcmode="lin" valueType="num">
                                      <p:cBhvr>
                                        <p:cTn id="33" dur="1000" fill="hold"/>
                                        <p:tgtEl>
                                          <p:spTgt spid="33"/>
                                        </p:tgtEl>
                                        <p:attrNameLst>
                                          <p:attrName>ppt_x</p:attrName>
                                        </p:attrNameLst>
                                      </p:cBhvr>
                                      <p:tavLst>
                                        <p:tav tm="0">
                                          <p:val>
                                            <p:strVal val="#ppt_x"/>
                                          </p:val>
                                        </p:tav>
                                        <p:tav tm="100000">
                                          <p:val>
                                            <p:strVal val="#ppt_x"/>
                                          </p:val>
                                        </p:tav>
                                      </p:tavLst>
                                    </p:anim>
                                    <p:anim calcmode="lin" valueType="num">
                                      <p:cBhvr>
                                        <p:cTn id="34"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1000"/>
                                        <p:tgtEl>
                                          <p:spTgt spid="34"/>
                                        </p:tgtEl>
                                      </p:cBhvr>
                                    </p:animEffect>
                                    <p:anim calcmode="lin" valueType="num">
                                      <p:cBhvr>
                                        <p:cTn id="40" dur="1000" fill="hold"/>
                                        <p:tgtEl>
                                          <p:spTgt spid="34"/>
                                        </p:tgtEl>
                                        <p:attrNameLst>
                                          <p:attrName>ppt_x</p:attrName>
                                        </p:attrNameLst>
                                      </p:cBhvr>
                                      <p:tavLst>
                                        <p:tav tm="0">
                                          <p:val>
                                            <p:strVal val="#ppt_x"/>
                                          </p:val>
                                        </p:tav>
                                        <p:tav tm="100000">
                                          <p:val>
                                            <p:strVal val="#ppt_x"/>
                                          </p:val>
                                        </p:tav>
                                      </p:tavLst>
                                    </p:anim>
                                    <p:anim calcmode="lin" valueType="num">
                                      <p:cBhvr>
                                        <p:cTn id="41"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1000"/>
                                        <p:tgtEl>
                                          <p:spTgt spid="35"/>
                                        </p:tgtEl>
                                      </p:cBhvr>
                                    </p:animEffect>
                                    <p:anim calcmode="lin" valueType="num">
                                      <p:cBhvr>
                                        <p:cTn id="47" dur="1000" fill="hold"/>
                                        <p:tgtEl>
                                          <p:spTgt spid="35"/>
                                        </p:tgtEl>
                                        <p:attrNameLst>
                                          <p:attrName>ppt_x</p:attrName>
                                        </p:attrNameLst>
                                      </p:cBhvr>
                                      <p:tavLst>
                                        <p:tav tm="0">
                                          <p:val>
                                            <p:strVal val="#ppt_x"/>
                                          </p:val>
                                        </p:tav>
                                        <p:tav tm="100000">
                                          <p:val>
                                            <p:strVal val="#ppt_x"/>
                                          </p:val>
                                        </p:tav>
                                      </p:tavLst>
                                    </p:anim>
                                    <p:anim calcmode="lin" valueType="num">
                                      <p:cBhvr>
                                        <p:cTn id="48"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fade">
                                      <p:cBhvr>
                                        <p:cTn id="53" dur="1000"/>
                                        <p:tgtEl>
                                          <p:spTgt spid="36"/>
                                        </p:tgtEl>
                                      </p:cBhvr>
                                    </p:animEffect>
                                    <p:anim calcmode="lin" valueType="num">
                                      <p:cBhvr>
                                        <p:cTn id="54" dur="1000" fill="hold"/>
                                        <p:tgtEl>
                                          <p:spTgt spid="36"/>
                                        </p:tgtEl>
                                        <p:attrNameLst>
                                          <p:attrName>ppt_x</p:attrName>
                                        </p:attrNameLst>
                                      </p:cBhvr>
                                      <p:tavLst>
                                        <p:tav tm="0">
                                          <p:val>
                                            <p:strVal val="#ppt_x"/>
                                          </p:val>
                                        </p:tav>
                                        <p:tav tm="100000">
                                          <p:val>
                                            <p:strVal val="#ppt_x"/>
                                          </p:val>
                                        </p:tav>
                                      </p:tavLst>
                                    </p:anim>
                                    <p:anim calcmode="lin" valueType="num">
                                      <p:cBhvr>
                                        <p:cTn id="55"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3" grpId="0" animBg="1"/>
      <p:bldP spid="34" grpId="0" animBg="1"/>
      <p:bldP spid="35" grpId="0" animBg="1"/>
      <p:bldP spid="3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22A68837-93D9-EEDA-576A-E1688EF4EAAB}"/>
              </a:ext>
            </a:extLst>
          </p:cNvPr>
          <p:cNvPicPr/>
          <p:nvPr>
            <p:custDataLst>
              <p:tags r:id="rId1"/>
            </p:custDataLst>
          </p:nvPr>
        </p:nvPicPr>
        <p:blipFill>
          <a:blip r:embed="rId7"/>
          <a:srcRect l="20653" r="16320"/>
          <a:stretch>
            <a:fillRect/>
          </a:stretch>
        </p:blipFill>
        <p:spPr>
          <a:xfrm rot="16200000">
            <a:off x="1316990" y="963295"/>
            <a:ext cx="3001645" cy="4762500"/>
          </a:xfrm>
          <a:prstGeom prst="rect">
            <a:avLst/>
          </a:prstGeom>
          <a:noFill/>
          <a:ln w="9525">
            <a:noFill/>
          </a:ln>
        </p:spPr>
      </p:pic>
      <p:sp>
        <p:nvSpPr>
          <p:cNvPr id="10" name="文本框 9">
            <a:extLst>
              <a:ext uri="{FF2B5EF4-FFF2-40B4-BE49-F238E27FC236}">
                <a16:creationId xmlns:a16="http://schemas.microsoft.com/office/drawing/2014/main" id="{922163C1-A625-A4D7-C280-DB6C54B193A4}"/>
              </a:ext>
            </a:extLst>
          </p:cNvPr>
          <p:cNvSpPr txBox="1"/>
          <p:nvPr>
            <p:custDataLst>
              <p:tags r:id="rId2"/>
            </p:custDataLst>
          </p:nvPr>
        </p:nvSpPr>
        <p:spPr>
          <a:xfrm>
            <a:off x="2886710" y="2765425"/>
            <a:ext cx="1493520" cy="368300"/>
          </a:xfrm>
          <a:prstGeom prst="rect">
            <a:avLst/>
          </a:prstGeom>
          <a:noFill/>
        </p:spPr>
        <p:txBody>
          <a:bodyPr wrap="square" rtlCol="0">
            <a:spAutoFit/>
          </a:bodyPr>
          <a:lstStyle/>
          <a:p>
            <a:r>
              <a:rPr lang="zh-CN" altLang="en-US"/>
              <a:t>手机主板</a:t>
            </a:r>
          </a:p>
        </p:txBody>
      </p:sp>
      <p:sp>
        <p:nvSpPr>
          <p:cNvPr id="11" name="TextBox 2">
            <a:extLst>
              <a:ext uri="{FF2B5EF4-FFF2-40B4-BE49-F238E27FC236}">
                <a16:creationId xmlns:a16="http://schemas.microsoft.com/office/drawing/2014/main" id="{25B851E3-A46B-791E-FF09-9CFFA66F3237}"/>
              </a:ext>
            </a:extLst>
          </p:cNvPr>
          <p:cNvSpPr/>
          <p:nvPr>
            <p:custDataLst>
              <p:tags r:id="rId3"/>
            </p:custDataLst>
          </p:nvPr>
        </p:nvSpPr>
        <p:spPr>
          <a:xfrm>
            <a:off x="5356860" y="1311275"/>
            <a:ext cx="6835140" cy="3812710"/>
          </a:xfrm>
          <a:prstGeom prst="rect">
            <a:avLst/>
          </a:prstGeom>
          <a:noFill/>
          <a:ln w="9525">
            <a:noFill/>
          </a:ln>
        </p:spPr>
        <p:txBody>
          <a:bodyPr wrap="square" lIns="0" tIns="0" rIns="0" bIns="0" anchor="t" anchorCtr="0">
            <a:spAutoFit/>
          </a:bodyPr>
          <a:lstStyle/>
          <a:p>
            <a:pPr algn="just">
              <a:lnSpc>
                <a:spcPct val="150000"/>
              </a:lnSpc>
            </a:pPr>
            <a:r>
              <a:rPr lang="zh-CN" altLang="en-US" sz="2400" dirty="0">
                <a:latin typeface="阿里巴巴普惠体 R" panose="00020600040101010101" pitchFamily="18" charset="-122"/>
                <a:ea typeface="阿里巴巴普惠体 R" panose="00020600040101010101" pitchFamily="18" charset="-122"/>
              </a:rPr>
              <a:t>以手机为例，硬件性能指标主要有：</a:t>
            </a:r>
            <a:endParaRPr lang="en-US" altLang="zh-CN" sz="2400" dirty="0">
              <a:latin typeface="阿里巴巴普惠体 R" panose="00020600040101010101" pitchFamily="18" charset="-122"/>
              <a:ea typeface="阿里巴巴普惠体 R" panose="00020600040101010101" pitchFamily="18" charset="-122"/>
            </a:endParaRPr>
          </a:p>
          <a:p>
            <a:pPr algn="just">
              <a:lnSpc>
                <a:spcPct val="150000"/>
              </a:lnSpc>
            </a:pPr>
            <a:r>
              <a:rPr lang="en-US" sz="2400" dirty="0">
                <a:latin typeface="阿里巴巴普惠体 R" panose="00020600040101010101" pitchFamily="18" charset="-122"/>
                <a:ea typeface="阿里巴巴普惠体 R" panose="00020600040101010101" pitchFamily="18" charset="-122"/>
              </a:rPr>
              <a:t>1.</a:t>
            </a:r>
            <a:r>
              <a:rPr lang="en-US" sz="2400" dirty="0">
                <a:solidFill>
                  <a:srgbClr val="FF0000"/>
                </a:solidFill>
                <a:latin typeface="阿里巴巴普惠体 R" panose="00020600040101010101" pitchFamily="18" charset="-122"/>
                <a:ea typeface="阿里巴巴普惠体 R" panose="00020600040101010101" pitchFamily="18" charset="-122"/>
              </a:rPr>
              <a:t>CPU</a:t>
            </a:r>
            <a:r>
              <a:rPr lang="zh-CN" altLang="en-US" sz="2400" dirty="0">
                <a:latin typeface="阿里巴巴普惠体 R" panose="00020600040101010101" pitchFamily="18" charset="-122"/>
                <a:ea typeface="阿里巴巴普惠体 R" panose="00020600040101010101" pitchFamily="18" charset="-122"/>
              </a:rPr>
              <a:t>：高通，麒麟，苹果，三星，联发科</a:t>
            </a:r>
            <a:endParaRPr lang="en-US" altLang="zh-CN" sz="2400" dirty="0">
              <a:latin typeface="阿里巴巴普惠体 R" panose="00020600040101010101" pitchFamily="18" charset="-122"/>
              <a:ea typeface="阿里巴巴普惠体 R" panose="00020600040101010101" pitchFamily="18" charset="-122"/>
            </a:endParaRPr>
          </a:p>
          <a:p>
            <a:pPr algn="just">
              <a:lnSpc>
                <a:spcPct val="150000"/>
              </a:lnSpc>
            </a:pPr>
            <a:r>
              <a:rPr lang="en-US" sz="2400" dirty="0">
                <a:latin typeface="阿里巴巴普惠体 R" panose="00020600040101010101" pitchFamily="18" charset="-122"/>
                <a:ea typeface="阿里巴巴普惠体 R" panose="00020600040101010101" pitchFamily="18" charset="-122"/>
              </a:rPr>
              <a:t>2.</a:t>
            </a:r>
            <a:r>
              <a:rPr lang="zh-CN" altLang="en-US" sz="2400" dirty="0">
                <a:solidFill>
                  <a:srgbClr val="FF0000"/>
                </a:solidFill>
                <a:latin typeface="阿里巴巴普惠体 R" panose="00020600040101010101" pitchFamily="18" charset="-122"/>
                <a:ea typeface="阿里巴巴普惠体 R" panose="00020600040101010101" pitchFamily="18" charset="-122"/>
              </a:rPr>
              <a:t>内存</a:t>
            </a:r>
            <a:r>
              <a:rPr lang="zh-CN" altLang="en-US" sz="2400" dirty="0">
                <a:latin typeface="阿里巴巴普惠体 R" panose="00020600040101010101" pitchFamily="18" charset="-122"/>
                <a:ea typeface="阿里巴巴普惠体 R" panose="00020600040101010101" pitchFamily="18" charset="-122"/>
              </a:rPr>
              <a:t>：</a:t>
            </a:r>
            <a:r>
              <a:rPr lang="en-US" altLang="zh-CN" sz="2400" dirty="0">
                <a:latin typeface="阿里巴巴普惠体 R" panose="00020600040101010101" pitchFamily="18" charset="-122"/>
                <a:ea typeface="阿里巴巴普惠体 R" panose="00020600040101010101" pitchFamily="18" charset="-122"/>
              </a:rPr>
              <a:t>8G/128G</a:t>
            </a:r>
            <a:endParaRPr lang="en-US" sz="2400" dirty="0">
              <a:latin typeface="阿里巴巴普惠体 R" panose="00020600040101010101" pitchFamily="18" charset="-122"/>
              <a:ea typeface="阿里巴巴普惠体 R" panose="00020600040101010101" pitchFamily="18" charset="-122"/>
            </a:endParaRPr>
          </a:p>
          <a:p>
            <a:pPr algn="just">
              <a:lnSpc>
                <a:spcPct val="150000"/>
              </a:lnSpc>
            </a:pPr>
            <a:r>
              <a:rPr lang="en-US" sz="2400" dirty="0">
                <a:latin typeface="阿里巴巴普惠体 R" panose="00020600040101010101" pitchFamily="18" charset="-122"/>
                <a:ea typeface="阿里巴巴普惠体 R" panose="00020600040101010101" pitchFamily="18" charset="-122"/>
              </a:rPr>
              <a:t>3.</a:t>
            </a:r>
            <a:r>
              <a:rPr lang="zh-CN" altLang="en-US" sz="2400" dirty="0">
                <a:solidFill>
                  <a:srgbClr val="FF0000"/>
                </a:solidFill>
                <a:latin typeface="阿里巴巴普惠体 R" panose="00020600040101010101" pitchFamily="18" charset="-122"/>
                <a:ea typeface="阿里巴巴普惠体 R" panose="00020600040101010101" pitchFamily="18" charset="-122"/>
              </a:rPr>
              <a:t>屏幕</a:t>
            </a:r>
            <a:r>
              <a:rPr lang="zh-CN" altLang="en-US" sz="2400" dirty="0">
                <a:latin typeface="阿里巴巴普惠体 R" panose="00020600040101010101" pitchFamily="18" charset="-122"/>
                <a:ea typeface="阿里巴巴普惠体 R" panose="00020600040101010101" pitchFamily="18" charset="-122"/>
              </a:rPr>
              <a:t>：内显示屏</a:t>
            </a:r>
            <a:r>
              <a:rPr lang="en-US" altLang="zh-CN" sz="2400" dirty="0">
                <a:latin typeface="阿里巴巴普惠体 R" panose="00020600040101010101" pitchFamily="18" charset="-122"/>
                <a:ea typeface="阿里巴巴普惠体 R" panose="00020600040101010101" pitchFamily="18" charset="-122"/>
              </a:rPr>
              <a:t>/</a:t>
            </a:r>
            <a:r>
              <a:rPr lang="zh-CN" altLang="en-US" sz="2400" dirty="0">
                <a:latin typeface="阿里巴巴普惠体 R" panose="00020600040101010101" pitchFamily="18" charset="-122"/>
                <a:ea typeface="阿里巴巴普惠体 R" panose="00020600040101010101" pitchFamily="18" charset="-122"/>
              </a:rPr>
              <a:t>外触摸屏</a:t>
            </a:r>
            <a:endParaRPr lang="en-US" altLang="zh-CN" sz="2400" dirty="0">
              <a:latin typeface="阿里巴巴普惠体 R" panose="00020600040101010101" pitchFamily="18" charset="-122"/>
              <a:ea typeface="阿里巴巴普惠体 R" panose="00020600040101010101" pitchFamily="18" charset="-122"/>
            </a:endParaRPr>
          </a:p>
          <a:p>
            <a:pPr algn="just">
              <a:lnSpc>
                <a:spcPct val="150000"/>
              </a:lnSpc>
            </a:pPr>
            <a:r>
              <a:rPr lang="en-US" sz="2400" dirty="0">
                <a:latin typeface="阿里巴巴普惠体 R" panose="00020600040101010101" pitchFamily="18" charset="-122"/>
                <a:ea typeface="阿里巴巴普惠体 R" panose="00020600040101010101" pitchFamily="18" charset="-122"/>
              </a:rPr>
              <a:t>4.</a:t>
            </a:r>
            <a:r>
              <a:rPr lang="zh-CN" altLang="en-US" sz="2400" dirty="0">
                <a:solidFill>
                  <a:srgbClr val="FF0000"/>
                </a:solidFill>
                <a:latin typeface="阿里巴巴普惠体 R" panose="00020600040101010101" pitchFamily="18" charset="-122"/>
                <a:ea typeface="阿里巴巴普惠体 R" panose="00020600040101010101" pitchFamily="18" charset="-122"/>
              </a:rPr>
              <a:t>基带信号类型</a:t>
            </a:r>
            <a:r>
              <a:rPr lang="zh-CN" altLang="en-US" sz="2400" dirty="0">
                <a:latin typeface="阿里巴巴普惠体 R" panose="00020600040101010101" pitchFamily="18" charset="-122"/>
                <a:ea typeface="阿里巴巴普惠体 R" panose="00020600040101010101" pitchFamily="18" charset="-122"/>
              </a:rPr>
              <a:t>：</a:t>
            </a:r>
            <a:r>
              <a:rPr lang="en-US" altLang="zh-CN" sz="2400" dirty="0">
                <a:latin typeface="阿里巴巴普惠体 R" panose="00020600040101010101" pitchFamily="18" charset="-122"/>
                <a:ea typeface="阿里巴巴普惠体 R" panose="00020600040101010101" pitchFamily="18" charset="-122"/>
              </a:rPr>
              <a:t>4G/5G/</a:t>
            </a:r>
            <a:r>
              <a:rPr lang="en-US" altLang="zh-CN" sz="2400" dirty="0" err="1">
                <a:latin typeface="阿里巴巴普惠体 R" panose="00020600040101010101" pitchFamily="18" charset="-122"/>
                <a:ea typeface="阿里巴巴普惠体 R" panose="00020600040101010101" pitchFamily="18" charset="-122"/>
              </a:rPr>
              <a:t>wifi</a:t>
            </a:r>
            <a:r>
              <a:rPr lang="en-US" altLang="zh-CN" sz="2400" dirty="0">
                <a:latin typeface="阿里巴巴普惠体 R" panose="00020600040101010101" pitchFamily="18" charset="-122"/>
                <a:ea typeface="阿里巴巴普惠体 R" panose="00020600040101010101" pitchFamily="18" charset="-122"/>
              </a:rPr>
              <a:t>/</a:t>
            </a:r>
            <a:r>
              <a:rPr lang="zh-CN" altLang="en-US" sz="2400" dirty="0">
                <a:latin typeface="阿里巴巴普惠体 R" panose="00020600040101010101" pitchFamily="18" charset="-122"/>
                <a:ea typeface="阿里巴巴普惠体 R" panose="00020600040101010101" pitchFamily="18" charset="-122"/>
              </a:rPr>
              <a:t>蓝牙</a:t>
            </a:r>
            <a:r>
              <a:rPr lang="en-US" altLang="zh-CN" sz="2400" dirty="0">
                <a:latin typeface="阿里巴巴普惠体 R" panose="00020600040101010101" pitchFamily="18" charset="-122"/>
                <a:ea typeface="阿里巴巴普惠体 R" panose="00020600040101010101" pitchFamily="18" charset="-122"/>
              </a:rPr>
              <a:t>/BDS</a:t>
            </a:r>
            <a:r>
              <a:rPr lang="zh-CN" altLang="en-US" sz="2400" dirty="0">
                <a:latin typeface="阿里巴巴普惠体 R" panose="00020600040101010101" pitchFamily="18" charset="-122"/>
                <a:ea typeface="阿里巴巴普惠体 R" panose="00020600040101010101" pitchFamily="18" charset="-122"/>
              </a:rPr>
              <a:t>（北斗）</a:t>
            </a:r>
            <a:endParaRPr lang="en-US" altLang="zh-CN" sz="2400" dirty="0">
              <a:latin typeface="阿里巴巴普惠体 R" panose="00020600040101010101" pitchFamily="18" charset="-122"/>
              <a:ea typeface="阿里巴巴普惠体 R" panose="00020600040101010101" pitchFamily="18" charset="-122"/>
            </a:endParaRPr>
          </a:p>
          <a:p>
            <a:pPr algn="just">
              <a:lnSpc>
                <a:spcPct val="150000"/>
              </a:lnSpc>
            </a:pPr>
            <a:r>
              <a:rPr lang="en-US" sz="2400" dirty="0">
                <a:latin typeface="阿里巴巴普惠体 R" panose="00020600040101010101" pitchFamily="18" charset="-122"/>
                <a:ea typeface="阿里巴巴普惠体 R" panose="00020600040101010101" pitchFamily="18" charset="-122"/>
              </a:rPr>
              <a:t>5.</a:t>
            </a:r>
            <a:r>
              <a:rPr lang="zh-CN" altLang="en-US" sz="2400" dirty="0">
                <a:solidFill>
                  <a:srgbClr val="FF0000"/>
                </a:solidFill>
                <a:latin typeface="阿里巴巴普惠体 R" panose="00020600040101010101" pitchFamily="18" charset="-122"/>
                <a:ea typeface="阿里巴巴普惠体 R" panose="00020600040101010101" pitchFamily="18" charset="-122"/>
              </a:rPr>
              <a:t>像素</a:t>
            </a:r>
            <a:r>
              <a:rPr lang="en-US" altLang="zh-CN" sz="2400" dirty="0">
                <a:latin typeface="阿里巴巴普惠体 R" panose="00020600040101010101" pitchFamily="18" charset="-122"/>
                <a:ea typeface="阿里巴巴普惠体 R" panose="00020600040101010101" pitchFamily="18" charset="-122"/>
              </a:rPr>
              <a:t>:</a:t>
            </a:r>
            <a:r>
              <a:rPr lang="zh-CN" altLang="en-US" sz="2400" dirty="0">
                <a:latin typeface="阿里巴巴普惠体 R" panose="00020600040101010101" pitchFamily="18" charset="-122"/>
                <a:ea typeface="阿里巴巴普惠体 R" panose="00020600040101010101" pitchFamily="18" charset="-122"/>
              </a:rPr>
              <a:t>前置</a:t>
            </a:r>
            <a:r>
              <a:rPr lang="en-US" altLang="zh-CN" sz="2400" dirty="0">
                <a:latin typeface="阿里巴巴普惠体 R" panose="00020600040101010101" pitchFamily="18" charset="-122"/>
                <a:ea typeface="阿里巴巴普惠体 R" panose="00020600040101010101" pitchFamily="18" charset="-122"/>
              </a:rPr>
              <a:t>/</a:t>
            </a:r>
            <a:r>
              <a:rPr lang="zh-CN" altLang="en-US" sz="2400" dirty="0">
                <a:latin typeface="阿里巴巴普惠体 R" panose="00020600040101010101" pitchFamily="18" charset="-122"/>
                <a:ea typeface="阿里巴巴普惠体 R" panose="00020600040101010101" pitchFamily="18" charset="-122"/>
              </a:rPr>
              <a:t>后置</a:t>
            </a:r>
            <a:endParaRPr lang="en-US" altLang="zh-CN" sz="2400" dirty="0">
              <a:latin typeface="阿里巴巴普惠体 R" panose="00020600040101010101" pitchFamily="18" charset="-122"/>
              <a:ea typeface="阿里巴巴普惠体 R" panose="00020600040101010101" pitchFamily="18" charset="-122"/>
            </a:endParaRPr>
          </a:p>
          <a:p>
            <a:pPr algn="just">
              <a:lnSpc>
                <a:spcPct val="150000"/>
              </a:lnSpc>
            </a:pPr>
            <a:r>
              <a:rPr lang="en-US" sz="2400" dirty="0">
                <a:latin typeface="阿里巴巴普惠体 R" panose="00020600040101010101" pitchFamily="18" charset="-122"/>
                <a:ea typeface="阿里巴巴普惠体 R" panose="00020600040101010101" pitchFamily="18" charset="-122"/>
              </a:rPr>
              <a:t>6.</a:t>
            </a:r>
            <a:r>
              <a:rPr lang="zh-CN" altLang="en-US" sz="2400" dirty="0">
                <a:solidFill>
                  <a:srgbClr val="FF0000"/>
                </a:solidFill>
                <a:latin typeface="阿里巴巴普惠体 R" panose="00020600040101010101" pitchFamily="18" charset="-122"/>
                <a:ea typeface="阿里巴巴普惠体 R" panose="00020600040101010101" pitchFamily="18" charset="-122"/>
              </a:rPr>
              <a:t>传感器</a:t>
            </a:r>
            <a:r>
              <a:rPr lang="zh-CN" altLang="en-US" sz="2400" dirty="0">
                <a:latin typeface="阿里巴巴普惠体 R" panose="00020600040101010101" pitchFamily="18" charset="-122"/>
                <a:ea typeface="阿里巴巴普惠体 R" panose="00020600040101010101" pitchFamily="18" charset="-122"/>
              </a:rPr>
              <a:t>：</a:t>
            </a:r>
          </a:p>
        </p:txBody>
      </p:sp>
      <p:sp>
        <p:nvSpPr>
          <p:cNvPr id="12" name="文本框 11">
            <a:extLst>
              <a:ext uri="{FF2B5EF4-FFF2-40B4-BE49-F238E27FC236}">
                <a16:creationId xmlns:a16="http://schemas.microsoft.com/office/drawing/2014/main" id="{96BA166E-0C21-A79B-55B0-8F63F54B98B0}"/>
              </a:ext>
            </a:extLst>
          </p:cNvPr>
          <p:cNvSpPr txBox="1"/>
          <p:nvPr/>
        </p:nvSpPr>
        <p:spPr>
          <a:xfrm>
            <a:off x="847929" y="272521"/>
            <a:ext cx="3845991" cy="646331"/>
          </a:xfrm>
          <a:prstGeom prst="rect">
            <a:avLst/>
          </a:prstGeom>
          <a:noFill/>
        </p:spPr>
        <p:txBody>
          <a:bodyPr wrap="square" rtlCol="0" anchor="t">
            <a:spAutoFit/>
          </a:bodyPr>
          <a:lstStyle/>
          <a:p>
            <a:r>
              <a:rPr lang="zh-CN" altLang="en-US" sz="3600" dirty="0">
                <a:latin typeface="华文行楷" panose="02010800040101010101" pitchFamily="2" charset="-122"/>
                <a:ea typeface="华文行楷" panose="02010800040101010101" pitchFamily="2" charset="-122"/>
              </a:rPr>
              <a:t>移动终端硬件</a:t>
            </a:r>
          </a:p>
        </p:txBody>
      </p:sp>
      <p:grpSp>
        <p:nvGrpSpPr>
          <p:cNvPr id="13" name="组合 12">
            <a:extLst>
              <a:ext uri="{FF2B5EF4-FFF2-40B4-BE49-F238E27FC236}">
                <a16:creationId xmlns:a16="http://schemas.microsoft.com/office/drawing/2014/main" id="{10DCCE87-A34E-0EAD-F15A-EBEDB3D66448}"/>
              </a:ext>
            </a:extLst>
          </p:cNvPr>
          <p:cNvGrpSpPr/>
          <p:nvPr/>
        </p:nvGrpSpPr>
        <p:grpSpPr>
          <a:xfrm>
            <a:off x="233015" y="365392"/>
            <a:ext cx="440753" cy="336228"/>
            <a:chOff x="233015" y="365392"/>
            <a:chExt cx="440753" cy="336228"/>
          </a:xfrm>
        </p:grpSpPr>
        <p:sp>
          <p:nvSpPr>
            <p:cNvPr id="14" name="矩形: 圆角 13">
              <a:extLst>
                <a:ext uri="{FF2B5EF4-FFF2-40B4-BE49-F238E27FC236}">
                  <a16:creationId xmlns:a16="http://schemas.microsoft.com/office/drawing/2014/main" id="{C3B1F9E3-865E-EE38-5187-A1E7C32BD742}"/>
                </a:ext>
              </a:extLst>
            </p:cNvPr>
            <p:cNvSpPr/>
            <p:nvPr>
              <p:custDataLst>
                <p:tags r:id="rId4"/>
              </p:custDataLst>
            </p:nvPr>
          </p:nvSpPr>
          <p:spPr>
            <a:xfrm rot="2700000">
              <a:off x="233015" y="365392"/>
              <a:ext cx="336228" cy="336228"/>
            </a:xfrm>
            <a:prstGeom prst="roundRect">
              <a:avLst/>
            </a:prstGeom>
            <a:noFill/>
            <a:ln w="38100">
              <a:solidFill>
                <a:srgbClr val="334A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
          <p:nvSpPr>
            <p:cNvPr id="15" name="矩形: 圆角 14">
              <a:extLst>
                <a:ext uri="{FF2B5EF4-FFF2-40B4-BE49-F238E27FC236}">
                  <a16:creationId xmlns:a16="http://schemas.microsoft.com/office/drawing/2014/main" id="{7DB29755-DFA6-D21F-4506-F007D2FC9E66}"/>
                </a:ext>
              </a:extLst>
            </p:cNvPr>
            <p:cNvSpPr/>
            <p:nvPr>
              <p:custDataLst>
                <p:tags r:id="rId5"/>
              </p:custDataLst>
            </p:nvPr>
          </p:nvSpPr>
          <p:spPr>
            <a:xfrm rot="2700000">
              <a:off x="337540" y="365392"/>
              <a:ext cx="336228" cy="336228"/>
            </a:xfrm>
            <a:prstGeom prst="roundRect">
              <a:avLst/>
            </a:prstGeom>
            <a:solidFill>
              <a:srgbClr val="FCA2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grpSp>
    </p:spTree>
    <p:extLst>
      <p:ext uri="{BB962C8B-B14F-4D97-AF65-F5344CB8AC3E}">
        <p14:creationId xmlns:p14="http://schemas.microsoft.com/office/powerpoint/2010/main" val="1253098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0F583B2-AAA6-D36C-3045-8163492F829A}"/>
              </a:ext>
            </a:extLst>
          </p:cNvPr>
          <p:cNvPicPr>
            <a:picLocks noChangeAspect="1"/>
          </p:cNvPicPr>
          <p:nvPr>
            <p:custDataLst>
              <p:tags r:id="rId1"/>
            </p:custDataLst>
          </p:nvPr>
        </p:nvPicPr>
        <p:blipFill>
          <a:blip r:embed="rId22"/>
          <a:stretch>
            <a:fillRect/>
          </a:stretch>
        </p:blipFill>
        <p:spPr>
          <a:xfrm>
            <a:off x="6528048" y="2083961"/>
            <a:ext cx="5256584" cy="3410478"/>
          </a:xfrm>
          <a:prstGeom prst="rect">
            <a:avLst/>
          </a:prstGeom>
        </p:spPr>
      </p:pic>
      <p:pic>
        <p:nvPicPr>
          <p:cNvPr id="4" name="图片 3">
            <a:extLst>
              <a:ext uri="{FF2B5EF4-FFF2-40B4-BE49-F238E27FC236}">
                <a16:creationId xmlns:a16="http://schemas.microsoft.com/office/drawing/2014/main" id="{3C7EFF88-57D8-2ACC-B63C-CEA75477F93D}"/>
              </a:ext>
            </a:extLst>
          </p:cNvPr>
          <p:cNvPicPr>
            <a:picLocks noChangeAspect="1"/>
          </p:cNvPicPr>
          <p:nvPr>
            <p:custDataLst>
              <p:tags r:id="rId2"/>
            </p:custDataLst>
          </p:nvPr>
        </p:nvPicPr>
        <p:blipFill>
          <a:blip r:embed="rId23"/>
          <a:stretch>
            <a:fillRect/>
          </a:stretch>
        </p:blipFill>
        <p:spPr>
          <a:xfrm>
            <a:off x="810608" y="1963048"/>
            <a:ext cx="5256584" cy="3388093"/>
          </a:xfrm>
          <a:prstGeom prst="rect">
            <a:avLst/>
          </a:prstGeom>
        </p:spPr>
      </p:pic>
      <p:cxnSp>
        <p:nvCxnSpPr>
          <p:cNvPr id="5" name="直接箭头连接符 4">
            <a:extLst>
              <a:ext uri="{FF2B5EF4-FFF2-40B4-BE49-F238E27FC236}">
                <a16:creationId xmlns:a16="http://schemas.microsoft.com/office/drawing/2014/main" id="{31EEEA5B-3DA7-28A1-83E5-4EAE98525ED2}"/>
              </a:ext>
            </a:extLst>
          </p:cNvPr>
          <p:cNvCxnSpPr/>
          <p:nvPr>
            <p:custDataLst>
              <p:tags r:id="rId3"/>
            </p:custDataLst>
          </p:nvPr>
        </p:nvCxnSpPr>
        <p:spPr>
          <a:xfrm flipH="1">
            <a:off x="3863752" y="5085184"/>
            <a:ext cx="72008" cy="50405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 name="文本框 5">
            <a:extLst>
              <a:ext uri="{FF2B5EF4-FFF2-40B4-BE49-F238E27FC236}">
                <a16:creationId xmlns:a16="http://schemas.microsoft.com/office/drawing/2014/main" id="{767ECC57-E131-3A78-C5E4-044FA43A7AF4}"/>
              </a:ext>
            </a:extLst>
          </p:cNvPr>
          <p:cNvSpPr txBox="1"/>
          <p:nvPr>
            <p:custDataLst>
              <p:tags r:id="rId4"/>
            </p:custDataLst>
          </p:nvPr>
        </p:nvSpPr>
        <p:spPr>
          <a:xfrm>
            <a:off x="3039151" y="5661248"/>
            <a:ext cx="1841303" cy="830997"/>
          </a:xfrm>
          <a:prstGeom prst="rect">
            <a:avLst/>
          </a:prstGeom>
          <a:solidFill>
            <a:srgbClr val="33CC33">
              <a:alpha val="65882"/>
            </a:srgbClr>
          </a:solidFill>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zh-CN" altLang="en-US" sz="2400" b="1"/>
              <a:t>海思处理器、</a:t>
            </a:r>
            <a:r>
              <a:rPr lang="en-US" altLang="zh-CN" sz="2400" b="1"/>
              <a:t>3G</a:t>
            </a:r>
            <a:r>
              <a:rPr lang="zh-CN" altLang="en-US" sz="2400" b="1"/>
              <a:t>内存</a:t>
            </a:r>
          </a:p>
        </p:txBody>
      </p:sp>
      <p:cxnSp>
        <p:nvCxnSpPr>
          <p:cNvPr id="7" name="直接箭头连接符 6">
            <a:extLst>
              <a:ext uri="{FF2B5EF4-FFF2-40B4-BE49-F238E27FC236}">
                <a16:creationId xmlns:a16="http://schemas.microsoft.com/office/drawing/2014/main" id="{27B86D8F-4FCC-D6BD-FD4F-331FADE90077}"/>
              </a:ext>
            </a:extLst>
          </p:cNvPr>
          <p:cNvCxnSpPr/>
          <p:nvPr>
            <p:custDataLst>
              <p:tags r:id="rId5"/>
            </p:custDataLst>
          </p:nvPr>
        </p:nvCxnSpPr>
        <p:spPr>
          <a:xfrm flipH="1" flipV="1">
            <a:off x="4367808" y="1724949"/>
            <a:ext cx="1378950" cy="1560035"/>
          </a:xfrm>
          <a:prstGeom prst="straightConnector1">
            <a:avLst/>
          </a:prstGeom>
          <a:ln w="57150" cap="flat" cmpd="sng" algn="ctr">
            <a:solidFill>
              <a:srgbClr val="FFC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文本框 7">
            <a:extLst>
              <a:ext uri="{FF2B5EF4-FFF2-40B4-BE49-F238E27FC236}">
                <a16:creationId xmlns:a16="http://schemas.microsoft.com/office/drawing/2014/main" id="{0BDE326F-92F7-3A84-DF60-B3AFB45DF7D9}"/>
              </a:ext>
            </a:extLst>
          </p:cNvPr>
          <p:cNvSpPr txBox="1"/>
          <p:nvPr>
            <p:custDataLst>
              <p:tags r:id="rId6"/>
            </p:custDataLst>
          </p:nvPr>
        </p:nvSpPr>
        <p:spPr>
          <a:xfrm>
            <a:off x="3486529" y="1245249"/>
            <a:ext cx="2393447" cy="523220"/>
          </a:xfrm>
          <a:prstGeom prst="rect">
            <a:avLst/>
          </a:prstGeom>
          <a:solidFill>
            <a:srgbClr val="33CC33">
              <a:alpha val="65882"/>
            </a:srgbClr>
          </a:solidFill>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en-US" altLang="zh-CN" sz="2800" b="1"/>
              <a:t>16G</a:t>
            </a:r>
            <a:r>
              <a:rPr lang="zh-CN" altLang="en-US" sz="2800" b="1"/>
              <a:t>闪存芯片</a:t>
            </a:r>
          </a:p>
        </p:txBody>
      </p:sp>
      <p:cxnSp>
        <p:nvCxnSpPr>
          <p:cNvPr id="9" name="直接箭头连接符 8">
            <a:extLst>
              <a:ext uri="{FF2B5EF4-FFF2-40B4-BE49-F238E27FC236}">
                <a16:creationId xmlns:a16="http://schemas.microsoft.com/office/drawing/2014/main" id="{E83A6163-CE64-74CA-7CA9-522845A4A033}"/>
              </a:ext>
            </a:extLst>
          </p:cNvPr>
          <p:cNvCxnSpPr/>
          <p:nvPr>
            <p:custDataLst>
              <p:tags r:id="rId7"/>
            </p:custDataLst>
          </p:nvPr>
        </p:nvCxnSpPr>
        <p:spPr>
          <a:xfrm>
            <a:off x="5285090" y="4833156"/>
            <a:ext cx="200237" cy="756084"/>
          </a:xfrm>
          <a:prstGeom prst="straightConnector1">
            <a:avLst/>
          </a:prstGeom>
          <a:ln w="5715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 name="文本框 9">
            <a:extLst>
              <a:ext uri="{FF2B5EF4-FFF2-40B4-BE49-F238E27FC236}">
                <a16:creationId xmlns:a16="http://schemas.microsoft.com/office/drawing/2014/main" id="{3B749399-70E5-E7F7-AAF9-F8AD29426140}"/>
              </a:ext>
            </a:extLst>
          </p:cNvPr>
          <p:cNvSpPr txBox="1"/>
          <p:nvPr>
            <p:custDataLst>
              <p:tags r:id="rId8"/>
            </p:custDataLst>
          </p:nvPr>
        </p:nvSpPr>
        <p:spPr>
          <a:xfrm>
            <a:off x="6332285" y="719698"/>
            <a:ext cx="2160240" cy="954107"/>
          </a:xfrm>
          <a:prstGeom prst="rect">
            <a:avLst/>
          </a:prstGeom>
          <a:solidFill>
            <a:srgbClr val="33CC33">
              <a:alpha val="65882"/>
            </a:srgbClr>
          </a:solidFill>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zh-CN" altLang="en-US" sz="2800" b="1"/>
              <a:t>全球导航卫星系统芯片</a:t>
            </a:r>
          </a:p>
        </p:txBody>
      </p:sp>
      <p:sp>
        <p:nvSpPr>
          <p:cNvPr id="11" name="文本框 10">
            <a:extLst>
              <a:ext uri="{FF2B5EF4-FFF2-40B4-BE49-F238E27FC236}">
                <a16:creationId xmlns:a16="http://schemas.microsoft.com/office/drawing/2014/main" id="{476FC170-E857-F900-A239-A537418DA90D}"/>
              </a:ext>
            </a:extLst>
          </p:cNvPr>
          <p:cNvSpPr txBox="1"/>
          <p:nvPr>
            <p:custDataLst>
              <p:tags r:id="rId9"/>
            </p:custDataLst>
          </p:nvPr>
        </p:nvSpPr>
        <p:spPr>
          <a:xfrm>
            <a:off x="1125318" y="5637737"/>
            <a:ext cx="1708368" cy="523220"/>
          </a:xfrm>
          <a:prstGeom prst="rect">
            <a:avLst/>
          </a:prstGeom>
          <a:solidFill>
            <a:srgbClr val="33CC33">
              <a:alpha val="65882"/>
            </a:srgbClr>
          </a:solidFill>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zh-CN" altLang="en-US" sz="2800" b="1"/>
              <a:t>快充芯片</a:t>
            </a:r>
          </a:p>
        </p:txBody>
      </p:sp>
      <p:cxnSp>
        <p:nvCxnSpPr>
          <p:cNvPr id="12" name="直接箭头连接符 11">
            <a:extLst>
              <a:ext uri="{FF2B5EF4-FFF2-40B4-BE49-F238E27FC236}">
                <a16:creationId xmlns:a16="http://schemas.microsoft.com/office/drawing/2014/main" id="{D7EBBFF7-525E-5640-A6FE-238223E24E70}"/>
              </a:ext>
            </a:extLst>
          </p:cNvPr>
          <p:cNvCxnSpPr/>
          <p:nvPr>
            <p:custDataLst>
              <p:tags r:id="rId10"/>
            </p:custDataLst>
          </p:nvPr>
        </p:nvCxnSpPr>
        <p:spPr>
          <a:xfrm flipH="1">
            <a:off x="1847528" y="5079083"/>
            <a:ext cx="576064" cy="510157"/>
          </a:xfrm>
          <a:prstGeom prst="straightConnector1">
            <a:avLst/>
          </a:prstGeom>
          <a:ln w="57150" cap="flat" cmpd="sng" algn="ctr">
            <a:solidFill>
              <a:srgbClr val="FFFF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直接箭头连接符 12">
            <a:extLst>
              <a:ext uri="{FF2B5EF4-FFF2-40B4-BE49-F238E27FC236}">
                <a16:creationId xmlns:a16="http://schemas.microsoft.com/office/drawing/2014/main" id="{D7ECF805-97F2-392C-1A6C-6D4FFD9CD4D9}"/>
              </a:ext>
            </a:extLst>
          </p:cNvPr>
          <p:cNvCxnSpPr/>
          <p:nvPr>
            <p:custDataLst>
              <p:tags r:id="rId11"/>
            </p:custDataLst>
          </p:nvPr>
        </p:nvCxnSpPr>
        <p:spPr>
          <a:xfrm>
            <a:off x="7176120" y="4221088"/>
            <a:ext cx="366501" cy="1440160"/>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直接箭头连接符 13">
            <a:extLst>
              <a:ext uri="{FF2B5EF4-FFF2-40B4-BE49-F238E27FC236}">
                <a16:creationId xmlns:a16="http://schemas.microsoft.com/office/drawing/2014/main" id="{E710600C-F713-41F1-16A9-2B7B49CB8A96}"/>
              </a:ext>
            </a:extLst>
          </p:cNvPr>
          <p:cNvCxnSpPr/>
          <p:nvPr>
            <p:custDataLst>
              <p:tags r:id="rId12"/>
            </p:custDataLst>
          </p:nvPr>
        </p:nvCxnSpPr>
        <p:spPr>
          <a:xfrm flipH="1" flipV="1">
            <a:off x="6790870" y="1724949"/>
            <a:ext cx="163550" cy="1591088"/>
          </a:xfrm>
          <a:prstGeom prst="straightConnector1">
            <a:avLst/>
          </a:prstGeom>
          <a:ln w="57150" cap="flat" cmpd="sng" algn="ctr">
            <a:solidFill>
              <a:srgbClr val="FFC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直接箭头连接符 14">
            <a:extLst>
              <a:ext uri="{FF2B5EF4-FFF2-40B4-BE49-F238E27FC236}">
                <a16:creationId xmlns:a16="http://schemas.microsoft.com/office/drawing/2014/main" id="{509682C6-09AA-3ABB-E710-26C2F2379DE1}"/>
              </a:ext>
            </a:extLst>
          </p:cNvPr>
          <p:cNvCxnSpPr/>
          <p:nvPr>
            <p:custDataLst>
              <p:tags r:id="rId13"/>
            </p:custDataLst>
          </p:nvPr>
        </p:nvCxnSpPr>
        <p:spPr>
          <a:xfrm flipV="1">
            <a:off x="8845101" y="1940663"/>
            <a:ext cx="779291" cy="1200305"/>
          </a:xfrm>
          <a:prstGeom prst="straightConnector1">
            <a:avLst/>
          </a:prstGeom>
          <a:ln w="57150" cap="flat" cmpd="sng" algn="ctr">
            <a:solidFill>
              <a:srgbClr val="FFFF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直接箭头连接符 15">
            <a:extLst>
              <a:ext uri="{FF2B5EF4-FFF2-40B4-BE49-F238E27FC236}">
                <a16:creationId xmlns:a16="http://schemas.microsoft.com/office/drawing/2014/main" id="{1CC320EF-2D45-F8C2-53FD-A1B5336D0F90}"/>
              </a:ext>
            </a:extLst>
          </p:cNvPr>
          <p:cNvCxnSpPr/>
          <p:nvPr>
            <p:custDataLst>
              <p:tags r:id="rId14"/>
            </p:custDataLst>
          </p:nvPr>
        </p:nvCxnSpPr>
        <p:spPr>
          <a:xfrm>
            <a:off x="10091821" y="4299473"/>
            <a:ext cx="449853" cy="1338264"/>
          </a:xfrm>
          <a:prstGeom prst="straightConnector1">
            <a:avLst/>
          </a:prstGeom>
          <a:ln w="5715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文本框 16">
            <a:extLst>
              <a:ext uri="{FF2B5EF4-FFF2-40B4-BE49-F238E27FC236}">
                <a16:creationId xmlns:a16="http://schemas.microsoft.com/office/drawing/2014/main" id="{418E1127-0BC8-26E7-7119-BDF967FE9582}"/>
              </a:ext>
            </a:extLst>
          </p:cNvPr>
          <p:cNvSpPr txBox="1"/>
          <p:nvPr>
            <p:custDataLst>
              <p:tags r:id="rId15"/>
            </p:custDataLst>
          </p:nvPr>
        </p:nvSpPr>
        <p:spPr>
          <a:xfrm>
            <a:off x="5214558" y="5767475"/>
            <a:ext cx="1762557" cy="523220"/>
          </a:xfrm>
          <a:prstGeom prst="rect">
            <a:avLst/>
          </a:prstGeom>
          <a:solidFill>
            <a:srgbClr val="33CC33">
              <a:alpha val="65882"/>
            </a:srgbClr>
          </a:solidFill>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zh-CN" altLang="en-US" sz="2800" b="1"/>
              <a:t>音频芯片</a:t>
            </a:r>
          </a:p>
        </p:txBody>
      </p:sp>
      <p:sp>
        <p:nvSpPr>
          <p:cNvPr id="18" name="文本框 17">
            <a:extLst>
              <a:ext uri="{FF2B5EF4-FFF2-40B4-BE49-F238E27FC236}">
                <a16:creationId xmlns:a16="http://schemas.microsoft.com/office/drawing/2014/main" id="{6C1F0AFF-1E2F-AC75-1B00-F86871FBD38A}"/>
              </a:ext>
            </a:extLst>
          </p:cNvPr>
          <p:cNvSpPr txBox="1"/>
          <p:nvPr>
            <p:custDataLst>
              <p:tags r:id="rId16"/>
            </p:custDataLst>
          </p:nvPr>
        </p:nvSpPr>
        <p:spPr>
          <a:xfrm>
            <a:off x="9031519" y="1406017"/>
            <a:ext cx="2160240" cy="523220"/>
          </a:xfrm>
          <a:prstGeom prst="rect">
            <a:avLst/>
          </a:prstGeom>
          <a:solidFill>
            <a:srgbClr val="33CC33">
              <a:alpha val="65882"/>
            </a:srgbClr>
          </a:solidFill>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en-US" altLang="zh-CN" sz="2800" b="1"/>
              <a:t>NFC</a:t>
            </a:r>
            <a:r>
              <a:rPr lang="zh-CN" altLang="en-US" sz="2800" b="1"/>
              <a:t>控制器</a:t>
            </a:r>
          </a:p>
        </p:txBody>
      </p:sp>
      <p:sp>
        <p:nvSpPr>
          <p:cNvPr id="19" name="文本框 18">
            <a:extLst>
              <a:ext uri="{FF2B5EF4-FFF2-40B4-BE49-F238E27FC236}">
                <a16:creationId xmlns:a16="http://schemas.microsoft.com/office/drawing/2014/main" id="{22725CC8-5AD3-ED7C-AB22-F01359BACD71}"/>
              </a:ext>
            </a:extLst>
          </p:cNvPr>
          <p:cNvSpPr txBox="1"/>
          <p:nvPr>
            <p:custDataLst>
              <p:tags r:id="rId17"/>
            </p:custDataLst>
          </p:nvPr>
        </p:nvSpPr>
        <p:spPr>
          <a:xfrm>
            <a:off x="7074506" y="5620124"/>
            <a:ext cx="1984380" cy="954107"/>
          </a:xfrm>
          <a:prstGeom prst="rect">
            <a:avLst/>
          </a:prstGeom>
          <a:solidFill>
            <a:srgbClr val="33CC33">
              <a:alpha val="65882"/>
            </a:srgbClr>
          </a:solidFill>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en-US" altLang="zh-CN" sz="2800" b="1"/>
              <a:t>WIFI</a:t>
            </a:r>
            <a:r>
              <a:rPr lang="zh-CN" altLang="en-US" sz="2800" b="1"/>
              <a:t>、蓝牙控制器</a:t>
            </a:r>
          </a:p>
        </p:txBody>
      </p:sp>
      <p:sp>
        <p:nvSpPr>
          <p:cNvPr id="20" name="文本框 19">
            <a:extLst>
              <a:ext uri="{FF2B5EF4-FFF2-40B4-BE49-F238E27FC236}">
                <a16:creationId xmlns:a16="http://schemas.microsoft.com/office/drawing/2014/main" id="{D0B5B201-04C1-F932-B161-512B7DE84545}"/>
              </a:ext>
            </a:extLst>
          </p:cNvPr>
          <p:cNvSpPr txBox="1"/>
          <p:nvPr>
            <p:custDataLst>
              <p:tags r:id="rId18"/>
            </p:custDataLst>
          </p:nvPr>
        </p:nvSpPr>
        <p:spPr>
          <a:xfrm>
            <a:off x="9264352" y="5622448"/>
            <a:ext cx="2659227" cy="954107"/>
          </a:xfrm>
          <a:prstGeom prst="rect">
            <a:avLst/>
          </a:prstGeom>
          <a:solidFill>
            <a:srgbClr val="33CC33">
              <a:alpha val="65882"/>
            </a:srgbClr>
          </a:solidFill>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en-US" altLang="zh-CN" sz="2800" b="1" dirty="0"/>
              <a:t>WCDMA/LTE</a:t>
            </a:r>
            <a:r>
              <a:rPr lang="zh-CN" altLang="en-US" sz="2800" b="1" dirty="0"/>
              <a:t>、</a:t>
            </a:r>
            <a:r>
              <a:rPr lang="en-US" altLang="zh-CN" sz="2800" b="1" dirty="0"/>
              <a:t>FDD/TDD LTE</a:t>
            </a:r>
            <a:endParaRPr lang="zh-CN" altLang="en-US" sz="2800" b="1" dirty="0"/>
          </a:p>
        </p:txBody>
      </p:sp>
      <p:sp>
        <p:nvSpPr>
          <p:cNvPr id="21" name="文本框 20">
            <a:extLst>
              <a:ext uri="{FF2B5EF4-FFF2-40B4-BE49-F238E27FC236}">
                <a16:creationId xmlns:a16="http://schemas.microsoft.com/office/drawing/2014/main" id="{E959F27F-37D2-7AD9-3A3B-FD677AA1BE00}"/>
              </a:ext>
            </a:extLst>
          </p:cNvPr>
          <p:cNvSpPr txBox="1"/>
          <p:nvPr/>
        </p:nvSpPr>
        <p:spPr>
          <a:xfrm>
            <a:off x="847929" y="272521"/>
            <a:ext cx="3845991" cy="646331"/>
          </a:xfrm>
          <a:prstGeom prst="rect">
            <a:avLst/>
          </a:prstGeom>
          <a:noFill/>
        </p:spPr>
        <p:txBody>
          <a:bodyPr wrap="square" rtlCol="0" anchor="t">
            <a:spAutoFit/>
          </a:bodyPr>
          <a:lstStyle/>
          <a:p>
            <a:r>
              <a:rPr lang="zh-CN" altLang="en-US" sz="3600" dirty="0">
                <a:latin typeface="华文行楷" panose="02010800040101010101" pitchFamily="2" charset="-122"/>
                <a:ea typeface="华文行楷" panose="02010800040101010101" pitchFamily="2" charset="-122"/>
              </a:rPr>
              <a:t>手机主板</a:t>
            </a:r>
          </a:p>
        </p:txBody>
      </p:sp>
      <p:grpSp>
        <p:nvGrpSpPr>
          <p:cNvPr id="22" name="组合 21">
            <a:extLst>
              <a:ext uri="{FF2B5EF4-FFF2-40B4-BE49-F238E27FC236}">
                <a16:creationId xmlns:a16="http://schemas.microsoft.com/office/drawing/2014/main" id="{D4E67769-9A0E-4A92-801E-1F42A33B41FC}"/>
              </a:ext>
            </a:extLst>
          </p:cNvPr>
          <p:cNvGrpSpPr/>
          <p:nvPr/>
        </p:nvGrpSpPr>
        <p:grpSpPr>
          <a:xfrm>
            <a:off x="233015" y="365392"/>
            <a:ext cx="440753" cy="336228"/>
            <a:chOff x="233015" y="365392"/>
            <a:chExt cx="440753" cy="336228"/>
          </a:xfrm>
        </p:grpSpPr>
        <p:sp>
          <p:nvSpPr>
            <p:cNvPr id="23" name="矩形: 圆角 22">
              <a:extLst>
                <a:ext uri="{FF2B5EF4-FFF2-40B4-BE49-F238E27FC236}">
                  <a16:creationId xmlns:a16="http://schemas.microsoft.com/office/drawing/2014/main" id="{9FED6944-3E37-5023-98CC-107B799A8CEC}"/>
                </a:ext>
              </a:extLst>
            </p:cNvPr>
            <p:cNvSpPr/>
            <p:nvPr>
              <p:custDataLst>
                <p:tags r:id="rId19"/>
              </p:custDataLst>
            </p:nvPr>
          </p:nvSpPr>
          <p:spPr>
            <a:xfrm rot="2700000">
              <a:off x="233015" y="365392"/>
              <a:ext cx="336228" cy="336228"/>
            </a:xfrm>
            <a:prstGeom prst="roundRect">
              <a:avLst/>
            </a:prstGeom>
            <a:noFill/>
            <a:ln w="38100">
              <a:solidFill>
                <a:srgbClr val="334A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
          <p:nvSpPr>
            <p:cNvPr id="24" name="矩形: 圆角 23">
              <a:extLst>
                <a:ext uri="{FF2B5EF4-FFF2-40B4-BE49-F238E27FC236}">
                  <a16:creationId xmlns:a16="http://schemas.microsoft.com/office/drawing/2014/main" id="{0C473C4E-D4AE-3770-7626-1C69F3E4967C}"/>
                </a:ext>
              </a:extLst>
            </p:cNvPr>
            <p:cNvSpPr/>
            <p:nvPr>
              <p:custDataLst>
                <p:tags r:id="rId20"/>
              </p:custDataLst>
            </p:nvPr>
          </p:nvSpPr>
          <p:spPr>
            <a:xfrm rot="2700000">
              <a:off x="337540" y="365392"/>
              <a:ext cx="336228" cy="336228"/>
            </a:xfrm>
            <a:prstGeom prst="roundRect">
              <a:avLst/>
            </a:prstGeom>
            <a:solidFill>
              <a:srgbClr val="FCA2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grpSp>
    </p:spTree>
    <p:extLst>
      <p:ext uri="{BB962C8B-B14F-4D97-AF65-F5344CB8AC3E}">
        <p14:creationId xmlns:p14="http://schemas.microsoft.com/office/powerpoint/2010/main" val="3100243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1" grpId="0" animBg="1"/>
      <p:bldP spid="17" grpId="0" animBg="1"/>
      <p:bldP spid="18" grpId="0" animBg="1"/>
      <p:bldP spid="19" grpId="0" animBg="1"/>
      <p:bldP spid="2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S_UNIQUEID" val="2174"/>
</p:tagLst>
</file>

<file path=ppt/tags/tag10.xml><?xml version="1.0" encoding="utf-8"?>
<p:tagLst xmlns:a="http://schemas.openxmlformats.org/drawingml/2006/main" xmlns:r="http://schemas.openxmlformats.org/officeDocument/2006/relationships" xmlns:p="http://schemas.openxmlformats.org/presentationml/2006/main">
  <p:tag name="AS_UNIQUEID" val="2183"/>
</p:tagLst>
</file>

<file path=ppt/tags/tag100.xml><?xml version="1.0" encoding="utf-8"?>
<p:tagLst xmlns:a="http://schemas.openxmlformats.org/drawingml/2006/main" xmlns:r="http://schemas.openxmlformats.org/officeDocument/2006/relationships" xmlns:p="http://schemas.openxmlformats.org/presentationml/2006/main">
  <p:tag name="AS_UNIQUEID" val="1985"/>
</p:tagLst>
</file>

<file path=ppt/tags/tag101.xml><?xml version="1.0" encoding="utf-8"?>
<p:tagLst xmlns:a="http://schemas.openxmlformats.org/drawingml/2006/main" xmlns:r="http://schemas.openxmlformats.org/officeDocument/2006/relationships" xmlns:p="http://schemas.openxmlformats.org/presentationml/2006/main">
  <p:tag name="AS_UNIQUEID" val="1985"/>
</p:tagLst>
</file>

<file path=ppt/tags/tag102.xml><?xml version="1.0" encoding="utf-8"?>
<p:tagLst xmlns:a="http://schemas.openxmlformats.org/drawingml/2006/main" xmlns:r="http://schemas.openxmlformats.org/officeDocument/2006/relationships" xmlns:p="http://schemas.openxmlformats.org/presentationml/2006/main">
  <p:tag name="AS_UNIQUEID" val="1985"/>
</p:tagLst>
</file>

<file path=ppt/tags/tag103.xml><?xml version="1.0" encoding="utf-8"?>
<p:tagLst xmlns:a="http://schemas.openxmlformats.org/drawingml/2006/main" xmlns:r="http://schemas.openxmlformats.org/officeDocument/2006/relationships" xmlns:p="http://schemas.openxmlformats.org/presentationml/2006/main">
  <p:tag name="AS_UNIQUEID" val="1985"/>
</p:tagLst>
</file>

<file path=ppt/tags/tag104.xml><?xml version="1.0" encoding="utf-8"?>
<p:tagLst xmlns:a="http://schemas.openxmlformats.org/drawingml/2006/main" xmlns:r="http://schemas.openxmlformats.org/officeDocument/2006/relationships" xmlns:p="http://schemas.openxmlformats.org/presentationml/2006/main">
  <p:tag name="AS_UNIQUEID" val="1606"/>
</p:tagLst>
</file>

<file path=ppt/tags/tag105.xml><?xml version="1.0" encoding="utf-8"?>
<p:tagLst xmlns:a="http://schemas.openxmlformats.org/drawingml/2006/main" xmlns:r="http://schemas.openxmlformats.org/officeDocument/2006/relationships" xmlns:p="http://schemas.openxmlformats.org/presentationml/2006/main">
  <p:tag name="AS_UNIQUEID" val="1592"/>
</p:tagLst>
</file>

<file path=ppt/tags/tag106.xml><?xml version="1.0" encoding="utf-8"?>
<p:tagLst xmlns:a="http://schemas.openxmlformats.org/drawingml/2006/main" xmlns:r="http://schemas.openxmlformats.org/officeDocument/2006/relationships" xmlns:p="http://schemas.openxmlformats.org/presentationml/2006/main">
  <p:tag name="AS_UNIQUEID" val="1591"/>
</p:tagLst>
</file>

<file path=ppt/tags/tag107.xml><?xml version="1.0" encoding="utf-8"?>
<p:tagLst xmlns:a="http://schemas.openxmlformats.org/drawingml/2006/main" xmlns:r="http://schemas.openxmlformats.org/officeDocument/2006/relationships" xmlns:p="http://schemas.openxmlformats.org/presentationml/2006/main">
  <p:tag name="AS_UNIQUEID" val="1593"/>
</p:tagLst>
</file>

<file path=ppt/tags/tag108.xml><?xml version="1.0" encoding="utf-8"?>
<p:tagLst xmlns:a="http://schemas.openxmlformats.org/drawingml/2006/main" xmlns:r="http://schemas.openxmlformats.org/officeDocument/2006/relationships" xmlns:p="http://schemas.openxmlformats.org/presentationml/2006/main">
  <p:tag name="AS_UNIQUEID" val="1594"/>
</p:tagLst>
</file>

<file path=ppt/tags/tag109.xml><?xml version="1.0" encoding="utf-8"?>
<p:tagLst xmlns:a="http://schemas.openxmlformats.org/drawingml/2006/main" xmlns:r="http://schemas.openxmlformats.org/officeDocument/2006/relationships" xmlns:p="http://schemas.openxmlformats.org/presentationml/2006/main">
  <p:tag name="AS_UNIQUEID" val="1595"/>
</p:tagLst>
</file>

<file path=ppt/tags/tag11.xml><?xml version="1.0" encoding="utf-8"?>
<p:tagLst xmlns:a="http://schemas.openxmlformats.org/drawingml/2006/main" xmlns:r="http://schemas.openxmlformats.org/officeDocument/2006/relationships" xmlns:p="http://schemas.openxmlformats.org/presentationml/2006/main">
  <p:tag name="AS_UNIQUEID" val="2184"/>
</p:tagLst>
</file>

<file path=ppt/tags/tag110.xml><?xml version="1.0" encoding="utf-8"?>
<p:tagLst xmlns:a="http://schemas.openxmlformats.org/drawingml/2006/main" xmlns:r="http://schemas.openxmlformats.org/officeDocument/2006/relationships" xmlns:p="http://schemas.openxmlformats.org/presentationml/2006/main">
  <p:tag name="AS_UNIQUEID" val="1596"/>
</p:tagLst>
</file>

<file path=ppt/tags/tag111.xml><?xml version="1.0" encoding="utf-8"?>
<p:tagLst xmlns:a="http://schemas.openxmlformats.org/drawingml/2006/main" xmlns:r="http://schemas.openxmlformats.org/officeDocument/2006/relationships" xmlns:p="http://schemas.openxmlformats.org/presentationml/2006/main">
  <p:tag name="AS_UNIQUEID" val="1597"/>
</p:tagLst>
</file>

<file path=ppt/tags/tag112.xml><?xml version="1.0" encoding="utf-8"?>
<p:tagLst xmlns:a="http://schemas.openxmlformats.org/drawingml/2006/main" xmlns:r="http://schemas.openxmlformats.org/officeDocument/2006/relationships" xmlns:p="http://schemas.openxmlformats.org/presentationml/2006/main">
  <p:tag name="AS_UNIQUEID" val="1598"/>
</p:tagLst>
</file>

<file path=ppt/tags/tag113.xml><?xml version="1.0" encoding="utf-8"?>
<p:tagLst xmlns:a="http://schemas.openxmlformats.org/drawingml/2006/main" xmlns:r="http://schemas.openxmlformats.org/officeDocument/2006/relationships" xmlns:p="http://schemas.openxmlformats.org/presentationml/2006/main">
  <p:tag name="AS_UNIQUEID" val="1599"/>
</p:tagLst>
</file>

<file path=ppt/tags/tag114.xml><?xml version="1.0" encoding="utf-8"?>
<p:tagLst xmlns:a="http://schemas.openxmlformats.org/drawingml/2006/main" xmlns:r="http://schemas.openxmlformats.org/officeDocument/2006/relationships" xmlns:p="http://schemas.openxmlformats.org/presentationml/2006/main">
  <p:tag name="AS_UNIQUEID" val="1600"/>
</p:tagLst>
</file>

<file path=ppt/tags/tag115.xml><?xml version="1.0" encoding="utf-8"?>
<p:tagLst xmlns:a="http://schemas.openxmlformats.org/drawingml/2006/main" xmlns:r="http://schemas.openxmlformats.org/officeDocument/2006/relationships" xmlns:p="http://schemas.openxmlformats.org/presentationml/2006/main">
  <p:tag name="AS_UNIQUEID" val="1601"/>
</p:tagLst>
</file>

<file path=ppt/tags/tag116.xml><?xml version="1.0" encoding="utf-8"?>
<p:tagLst xmlns:a="http://schemas.openxmlformats.org/drawingml/2006/main" xmlns:r="http://schemas.openxmlformats.org/officeDocument/2006/relationships" xmlns:p="http://schemas.openxmlformats.org/presentationml/2006/main">
  <p:tag name="AS_UNIQUEID" val="1602"/>
</p:tagLst>
</file>

<file path=ppt/tags/tag117.xml><?xml version="1.0" encoding="utf-8"?>
<p:tagLst xmlns:a="http://schemas.openxmlformats.org/drawingml/2006/main" xmlns:r="http://schemas.openxmlformats.org/officeDocument/2006/relationships" xmlns:p="http://schemas.openxmlformats.org/presentationml/2006/main">
  <p:tag name="AS_UNIQUEID" val="1603"/>
</p:tagLst>
</file>

<file path=ppt/tags/tag118.xml><?xml version="1.0" encoding="utf-8"?>
<p:tagLst xmlns:a="http://schemas.openxmlformats.org/drawingml/2006/main" xmlns:r="http://schemas.openxmlformats.org/officeDocument/2006/relationships" xmlns:p="http://schemas.openxmlformats.org/presentationml/2006/main">
  <p:tag name="AS_UNIQUEID" val="1604"/>
</p:tagLst>
</file>

<file path=ppt/tags/tag119.xml><?xml version="1.0" encoding="utf-8"?>
<p:tagLst xmlns:a="http://schemas.openxmlformats.org/drawingml/2006/main" xmlns:r="http://schemas.openxmlformats.org/officeDocument/2006/relationships" xmlns:p="http://schemas.openxmlformats.org/presentationml/2006/main">
  <p:tag name="AS_UNIQUEID" val="1605"/>
</p:tagLst>
</file>

<file path=ppt/tags/tag12.xml><?xml version="1.0" encoding="utf-8"?>
<p:tagLst xmlns:a="http://schemas.openxmlformats.org/drawingml/2006/main" xmlns:r="http://schemas.openxmlformats.org/officeDocument/2006/relationships" xmlns:p="http://schemas.openxmlformats.org/presentationml/2006/main">
  <p:tag name="AS_UNIQUEID" val="2185"/>
</p:tagLst>
</file>

<file path=ppt/tags/tag120.xml><?xml version="1.0" encoding="utf-8"?>
<p:tagLst xmlns:a="http://schemas.openxmlformats.org/drawingml/2006/main" xmlns:r="http://schemas.openxmlformats.org/officeDocument/2006/relationships" xmlns:p="http://schemas.openxmlformats.org/presentationml/2006/main">
  <p:tag name="AS_UNIQUEID" val="1610"/>
</p:tagLst>
</file>

<file path=ppt/tags/tag121.xml><?xml version="1.0" encoding="utf-8"?>
<p:tagLst xmlns:a="http://schemas.openxmlformats.org/drawingml/2006/main" xmlns:r="http://schemas.openxmlformats.org/officeDocument/2006/relationships" xmlns:p="http://schemas.openxmlformats.org/presentationml/2006/main">
  <p:tag name="AS_UNIQUEID" val="1615"/>
</p:tagLst>
</file>

<file path=ppt/tags/tag122.xml><?xml version="1.0" encoding="utf-8"?>
<p:tagLst xmlns:a="http://schemas.openxmlformats.org/drawingml/2006/main" xmlns:r="http://schemas.openxmlformats.org/officeDocument/2006/relationships" xmlns:p="http://schemas.openxmlformats.org/presentationml/2006/main">
  <p:tag name="AS_UNIQUEID" val="1617"/>
</p:tagLst>
</file>

<file path=ppt/tags/tag123.xml><?xml version="1.0" encoding="utf-8"?>
<p:tagLst xmlns:a="http://schemas.openxmlformats.org/drawingml/2006/main" xmlns:r="http://schemas.openxmlformats.org/officeDocument/2006/relationships" xmlns:p="http://schemas.openxmlformats.org/presentationml/2006/main">
  <p:tag name="AS_UNIQUEID" val="1619"/>
</p:tagLst>
</file>

<file path=ppt/tags/tag124.xml><?xml version="1.0" encoding="utf-8"?>
<p:tagLst xmlns:a="http://schemas.openxmlformats.org/drawingml/2006/main" xmlns:r="http://schemas.openxmlformats.org/officeDocument/2006/relationships" xmlns:p="http://schemas.openxmlformats.org/presentationml/2006/main">
  <p:tag name="AS_UNIQUEID" val="1620"/>
</p:tagLst>
</file>

<file path=ppt/tags/tag125.xml><?xml version="1.0" encoding="utf-8"?>
<p:tagLst xmlns:a="http://schemas.openxmlformats.org/drawingml/2006/main" xmlns:r="http://schemas.openxmlformats.org/officeDocument/2006/relationships" xmlns:p="http://schemas.openxmlformats.org/presentationml/2006/main">
  <p:tag name="AS_UNIQUEID" val="1611"/>
</p:tagLst>
</file>

<file path=ppt/tags/tag126.xml><?xml version="1.0" encoding="utf-8"?>
<p:tagLst xmlns:a="http://schemas.openxmlformats.org/drawingml/2006/main" xmlns:r="http://schemas.openxmlformats.org/officeDocument/2006/relationships" xmlns:p="http://schemas.openxmlformats.org/presentationml/2006/main">
  <p:tag name="AS_UNIQUEID" val="1611"/>
</p:tagLst>
</file>

<file path=ppt/tags/tag127.xml><?xml version="1.0" encoding="utf-8"?>
<p:tagLst xmlns:a="http://schemas.openxmlformats.org/drawingml/2006/main" xmlns:r="http://schemas.openxmlformats.org/officeDocument/2006/relationships" xmlns:p="http://schemas.openxmlformats.org/presentationml/2006/main">
  <p:tag name="AS_UNIQUEID" val="2134"/>
</p:tagLst>
</file>

<file path=ppt/tags/tag128.xml><?xml version="1.0" encoding="utf-8"?>
<p:tagLst xmlns:a="http://schemas.openxmlformats.org/drawingml/2006/main" xmlns:r="http://schemas.openxmlformats.org/officeDocument/2006/relationships" xmlns:p="http://schemas.openxmlformats.org/presentationml/2006/main">
  <p:tag name="AS_UNIQUEID" val="2135"/>
</p:tagLst>
</file>

<file path=ppt/tags/tag129.xml><?xml version="1.0" encoding="utf-8"?>
<p:tagLst xmlns:a="http://schemas.openxmlformats.org/drawingml/2006/main" xmlns:r="http://schemas.openxmlformats.org/officeDocument/2006/relationships" xmlns:p="http://schemas.openxmlformats.org/presentationml/2006/main">
  <p:tag name="AS_UNIQUEID" val="1568"/>
</p:tagLst>
</file>

<file path=ppt/tags/tag13.xml><?xml version="1.0" encoding="utf-8"?>
<p:tagLst xmlns:a="http://schemas.openxmlformats.org/drawingml/2006/main" xmlns:r="http://schemas.openxmlformats.org/officeDocument/2006/relationships" xmlns:p="http://schemas.openxmlformats.org/presentationml/2006/main">
  <p:tag name="AS_UNIQUEID" val="2186"/>
</p:tagLst>
</file>

<file path=ppt/tags/tag130.xml><?xml version="1.0" encoding="utf-8"?>
<p:tagLst xmlns:a="http://schemas.openxmlformats.org/drawingml/2006/main" xmlns:r="http://schemas.openxmlformats.org/officeDocument/2006/relationships" xmlns:p="http://schemas.openxmlformats.org/presentationml/2006/main">
  <p:tag name="AS_UNIQUEID" val="1805"/>
</p:tagLst>
</file>

<file path=ppt/tags/tag131.xml><?xml version="1.0" encoding="utf-8"?>
<p:tagLst xmlns:a="http://schemas.openxmlformats.org/drawingml/2006/main" xmlns:r="http://schemas.openxmlformats.org/officeDocument/2006/relationships" xmlns:p="http://schemas.openxmlformats.org/presentationml/2006/main">
  <p:tag name="AS_UNIQUEID" val="1806"/>
</p:tagLst>
</file>

<file path=ppt/tags/tag132.xml><?xml version="1.0" encoding="utf-8"?>
<p:tagLst xmlns:a="http://schemas.openxmlformats.org/drawingml/2006/main" xmlns:r="http://schemas.openxmlformats.org/officeDocument/2006/relationships" xmlns:p="http://schemas.openxmlformats.org/presentationml/2006/main">
  <p:tag name="AS_UNIQUEID" val="1958"/>
</p:tagLst>
</file>

<file path=ppt/tags/tag133.xml><?xml version="1.0" encoding="utf-8"?>
<p:tagLst xmlns:a="http://schemas.openxmlformats.org/drawingml/2006/main" xmlns:r="http://schemas.openxmlformats.org/officeDocument/2006/relationships" xmlns:p="http://schemas.openxmlformats.org/presentationml/2006/main">
  <p:tag name="AS_UNIQUEID" val="1959"/>
</p:tagLst>
</file>

<file path=ppt/tags/tag134.xml><?xml version="1.0" encoding="utf-8"?>
<p:tagLst xmlns:a="http://schemas.openxmlformats.org/drawingml/2006/main" xmlns:r="http://schemas.openxmlformats.org/officeDocument/2006/relationships" xmlns:p="http://schemas.openxmlformats.org/presentationml/2006/main">
  <p:tag name="AS_UNIQUEID" val="1960"/>
</p:tagLst>
</file>

<file path=ppt/tags/tag135.xml><?xml version="1.0" encoding="utf-8"?>
<p:tagLst xmlns:a="http://schemas.openxmlformats.org/drawingml/2006/main" xmlns:r="http://schemas.openxmlformats.org/officeDocument/2006/relationships" xmlns:p="http://schemas.openxmlformats.org/presentationml/2006/main">
  <p:tag name="AS_UNIQUEID" val="1961"/>
</p:tagLst>
</file>

<file path=ppt/tags/tag136.xml><?xml version="1.0" encoding="utf-8"?>
<p:tagLst xmlns:a="http://schemas.openxmlformats.org/drawingml/2006/main" xmlns:r="http://schemas.openxmlformats.org/officeDocument/2006/relationships" xmlns:p="http://schemas.openxmlformats.org/presentationml/2006/main">
  <p:tag name="AS_UNIQUEID" val="1962"/>
</p:tagLst>
</file>

<file path=ppt/tags/tag137.xml><?xml version="1.0" encoding="utf-8"?>
<p:tagLst xmlns:a="http://schemas.openxmlformats.org/drawingml/2006/main" xmlns:r="http://schemas.openxmlformats.org/officeDocument/2006/relationships" xmlns:p="http://schemas.openxmlformats.org/presentationml/2006/main">
  <p:tag name="AS_UNIQUEID" val="1963"/>
</p:tagLst>
</file>

<file path=ppt/tags/tag138.xml><?xml version="1.0" encoding="utf-8"?>
<p:tagLst xmlns:a="http://schemas.openxmlformats.org/drawingml/2006/main" xmlns:r="http://schemas.openxmlformats.org/officeDocument/2006/relationships" xmlns:p="http://schemas.openxmlformats.org/presentationml/2006/main">
  <p:tag name="AS_UNIQUEID" val="1964"/>
</p:tagLst>
</file>

<file path=ppt/tags/tag139.xml><?xml version="1.0" encoding="utf-8"?>
<p:tagLst xmlns:a="http://schemas.openxmlformats.org/drawingml/2006/main" xmlns:r="http://schemas.openxmlformats.org/officeDocument/2006/relationships" xmlns:p="http://schemas.openxmlformats.org/presentationml/2006/main">
  <p:tag name="AS_UNIQUEID" val="1965"/>
</p:tagLst>
</file>

<file path=ppt/tags/tag14.xml><?xml version="1.0" encoding="utf-8"?>
<p:tagLst xmlns:a="http://schemas.openxmlformats.org/drawingml/2006/main" xmlns:r="http://schemas.openxmlformats.org/officeDocument/2006/relationships" xmlns:p="http://schemas.openxmlformats.org/presentationml/2006/main">
  <p:tag name="AS_UNIQUEID" val="2187"/>
</p:tagLst>
</file>

<file path=ppt/tags/tag140.xml><?xml version="1.0" encoding="utf-8"?>
<p:tagLst xmlns:a="http://schemas.openxmlformats.org/drawingml/2006/main" xmlns:r="http://schemas.openxmlformats.org/officeDocument/2006/relationships" xmlns:p="http://schemas.openxmlformats.org/presentationml/2006/main">
  <p:tag name="AS_UNIQUEID" val="1966"/>
</p:tagLst>
</file>

<file path=ppt/tags/tag141.xml><?xml version="1.0" encoding="utf-8"?>
<p:tagLst xmlns:a="http://schemas.openxmlformats.org/drawingml/2006/main" xmlns:r="http://schemas.openxmlformats.org/officeDocument/2006/relationships" xmlns:p="http://schemas.openxmlformats.org/presentationml/2006/main">
  <p:tag name="AS_UNIQUEID" val="1967"/>
</p:tagLst>
</file>

<file path=ppt/tags/tag142.xml><?xml version="1.0" encoding="utf-8"?>
<p:tagLst xmlns:a="http://schemas.openxmlformats.org/drawingml/2006/main" xmlns:r="http://schemas.openxmlformats.org/officeDocument/2006/relationships" xmlns:p="http://schemas.openxmlformats.org/presentationml/2006/main">
  <p:tag name="AS_UNIQUEID" val="1968"/>
</p:tagLst>
</file>

<file path=ppt/tags/tag143.xml><?xml version="1.0" encoding="utf-8"?>
<p:tagLst xmlns:a="http://schemas.openxmlformats.org/drawingml/2006/main" xmlns:r="http://schemas.openxmlformats.org/officeDocument/2006/relationships" xmlns:p="http://schemas.openxmlformats.org/presentationml/2006/main">
  <p:tag name="AS_UNIQUEID" val="1969"/>
</p:tagLst>
</file>

<file path=ppt/tags/tag144.xml><?xml version="1.0" encoding="utf-8"?>
<p:tagLst xmlns:a="http://schemas.openxmlformats.org/drawingml/2006/main" xmlns:r="http://schemas.openxmlformats.org/officeDocument/2006/relationships" xmlns:p="http://schemas.openxmlformats.org/presentationml/2006/main">
  <p:tag name="AS_UNIQUEID" val="1970"/>
</p:tagLst>
</file>

<file path=ppt/tags/tag145.xml><?xml version="1.0" encoding="utf-8"?>
<p:tagLst xmlns:a="http://schemas.openxmlformats.org/drawingml/2006/main" xmlns:r="http://schemas.openxmlformats.org/officeDocument/2006/relationships" xmlns:p="http://schemas.openxmlformats.org/presentationml/2006/main">
  <p:tag name="AS_UNIQUEID" val="1971"/>
</p:tagLst>
</file>

<file path=ppt/tags/tag146.xml><?xml version="1.0" encoding="utf-8"?>
<p:tagLst xmlns:a="http://schemas.openxmlformats.org/drawingml/2006/main" xmlns:r="http://schemas.openxmlformats.org/officeDocument/2006/relationships" xmlns:p="http://schemas.openxmlformats.org/presentationml/2006/main">
  <p:tag name="AS_UNIQUEID" val="1972"/>
</p:tagLst>
</file>

<file path=ppt/tags/tag147.xml><?xml version="1.0" encoding="utf-8"?>
<p:tagLst xmlns:a="http://schemas.openxmlformats.org/drawingml/2006/main" xmlns:r="http://schemas.openxmlformats.org/officeDocument/2006/relationships" xmlns:p="http://schemas.openxmlformats.org/presentationml/2006/main">
  <p:tag name="AS_UNIQUEID" val="1973"/>
</p:tagLst>
</file>

<file path=ppt/tags/tag148.xml><?xml version="1.0" encoding="utf-8"?>
<p:tagLst xmlns:a="http://schemas.openxmlformats.org/drawingml/2006/main" xmlns:r="http://schemas.openxmlformats.org/officeDocument/2006/relationships" xmlns:p="http://schemas.openxmlformats.org/presentationml/2006/main">
  <p:tag name="AS_UNIQUEID" val="1974"/>
</p:tagLst>
</file>

<file path=ppt/tags/tag149.xml><?xml version="1.0" encoding="utf-8"?>
<p:tagLst xmlns:a="http://schemas.openxmlformats.org/drawingml/2006/main" xmlns:r="http://schemas.openxmlformats.org/officeDocument/2006/relationships" xmlns:p="http://schemas.openxmlformats.org/presentationml/2006/main">
  <p:tag name="AS_UNIQUEID" val="1975"/>
</p:tagLst>
</file>

<file path=ppt/tags/tag15.xml><?xml version="1.0" encoding="utf-8"?>
<p:tagLst xmlns:a="http://schemas.openxmlformats.org/drawingml/2006/main" xmlns:r="http://schemas.openxmlformats.org/officeDocument/2006/relationships" xmlns:p="http://schemas.openxmlformats.org/presentationml/2006/main">
  <p:tag name="AS_UNIQUEID" val="2188"/>
</p:tagLst>
</file>

<file path=ppt/tags/tag150.xml><?xml version="1.0" encoding="utf-8"?>
<p:tagLst xmlns:a="http://schemas.openxmlformats.org/drawingml/2006/main" xmlns:r="http://schemas.openxmlformats.org/officeDocument/2006/relationships" xmlns:p="http://schemas.openxmlformats.org/presentationml/2006/main">
  <p:tag name="AS_UNIQUEID" val="1805"/>
</p:tagLst>
</file>

<file path=ppt/tags/tag151.xml><?xml version="1.0" encoding="utf-8"?>
<p:tagLst xmlns:a="http://schemas.openxmlformats.org/drawingml/2006/main" xmlns:r="http://schemas.openxmlformats.org/officeDocument/2006/relationships" xmlns:p="http://schemas.openxmlformats.org/presentationml/2006/main">
  <p:tag name="AS_UNIQUEID" val="1806"/>
</p:tagLst>
</file>

<file path=ppt/tags/tag152.xml><?xml version="1.0" encoding="utf-8"?>
<p:tagLst xmlns:a="http://schemas.openxmlformats.org/drawingml/2006/main" xmlns:r="http://schemas.openxmlformats.org/officeDocument/2006/relationships" xmlns:p="http://schemas.openxmlformats.org/presentationml/2006/main">
  <p:tag name="AS_UNIQUEID" val="2137"/>
</p:tagLst>
</file>

<file path=ppt/tags/tag153.xml><?xml version="1.0" encoding="utf-8"?>
<p:tagLst xmlns:a="http://schemas.openxmlformats.org/drawingml/2006/main" xmlns:r="http://schemas.openxmlformats.org/officeDocument/2006/relationships" xmlns:p="http://schemas.openxmlformats.org/presentationml/2006/main">
  <p:tag name="AS_UNIQUEID" val="2138"/>
</p:tagLst>
</file>

<file path=ppt/tags/tag154.xml><?xml version="1.0" encoding="utf-8"?>
<p:tagLst xmlns:a="http://schemas.openxmlformats.org/drawingml/2006/main" xmlns:r="http://schemas.openxmlformats.org/officeDocument/2006/relationships" xmlns:p="http://schemas.openxmlformats.org/presentationml/2006/main">
  <p:tag name="AS_UNIQUEID" val="1982"/>
</p:tagLst>
</file>

<file path=ppt/tags/tag155.xml><?xml version="1.0" encoding="utf-8"?>
<p:tagLst xmlns:a="http://schemas.openxmlformats.org/drawingml/2006/main" xmlns:r="http://schemas.openxmlformats.org/officeDocument/2006/relationships" xmlns:p="http://schemas.openxmlformats.org/presentationml/2006/main">
  <p:tag name="AS_UNIQUEID" val="1983"/>
</p:tagLst>
</file>

<file path=ppt/tags/tag156.xml><?xml version="1.0" encoding="utf-8"?>
<p:tagLst xmlns:a="http://schemas.openxmlformats.org/drawingml/2006/main" xmlns:r="http://schemas.openxmlformats.org/officeDocument/2006/relationships" xmlns:p="http://schemas.openxmlformats.org/presentationml/2006/main">
  <p:tag name="AS_UNIQUEID" val="1984"/>
</p:tagLst>
</file>

<file path=ppt/tags/tag157.xml><?xml version="1.0" encoding="utf-8"?>
<p:tagLst xmlns:a="http://schemas.openxmlformats.org/drawingml/2006/main" xmlns:r="http://schemas.openxmlformats.org/officeDocument/2006/relationships" xmlns:p="http://schemas.openxmlformats.org/presentationml/2006/main">
  <p:tag name="AS_UNIQUEID" val="1985"/>
</p:tagLst>
</file>

<file path=ppt/tags/tag158.xml><?xml version="1.0" encoding="utf-8"?>
<p:tagLst xmlns:a="http://schemas.openxmlformats.org/drawingml/2006/main" xmlns:r="http://schemas.openxmlformats.org/officeDocument/2006/relationships" xmlns:p="http://schemas.openxmlformats.org/presentationml/2006/main">
  <p:tag name="AS_UNIQUEID" val="1989"/>
</p:tagLst>
</file>

<file path=ppt/tags/tag159.xml><?xml version="1.0" encoding="utf-8"?>
<p:tagLst xmlns:a="http://schemas.openxmlformats.org/drawingml/2006/main" xmlns:r="http://schemas.openxmlformats.org/officeDocument/2006/relationships" xmlns:p="http://schemas.openxmlformats.org/presentationml/2006/main">
  <p:tag name="AS_UNIQUEID" val="1990"/>
</p:tagLst>
</file>

<file path=ppt/tags/tag16.xml><?xml version="1.0" encoding="utf-8"?>
<p:tagLst xmlns:a="http://schemas.openxmlformats.org/drawingml/2006/main" xmlns:r="http://schemas.openxmlformats.org/officeDocument/2006/relationships" xmlns:p="http://schemas.openxmlformats.org/presentationml/2006/main">
  <p:tag name="AS_UNIQUEID" val="2189"/>
</p:tagLst>
</file>

<file path=ppt/tags/tag160.xml><?xml version="1.0" encoding="utf-8"?>
<p:tagLst xmlns:a="http://schemas.openxmlformats.org/drawingml/2006/main" xmlns:r="http://schemas.openxmlformats.org/officeDocument/2006/relationships" xmlns:p="http://schemas.openxmlformats.org/presentationml/2006/main">
  <p:tag name="AS_UNIQUEID" val="1991"/>
</p:tagLst>
</file>

<file path=ppt/tags/tag161.xml><?xml version="1.0" encoding="utf-8"?>
<p:tagLst xmlns:a="http://schemas.openxmlformats.org/drawingml/2006/main" xmlns:r="http://schemas.openxmlformats.org/officeDocument/2006/relationships" xmlns:p="http://schemas.openxmlformats.org/presentationml/2006/main">
  <p:tag name="AS_UNIQUEID" val="1805"/>
</p:tagLst>
</file>

<file path=ppt/tags/tag162.xml><?xml version="1.0" encoding="utf-8"?>
<p:tagLst xmlns:a="http://schemas.openxmlformats.org/drawingml/2006/main" xmlns:r="http://schemas.openxmlformats.org/officeDocument/2006/relationships" xmlns:p="http://schemas.openxmlformats.org/presentationml/2006/main">
  <p:tag name="AS_UNIQUEID" val="1806"/>
</p:tagLst>
</file>

<file path=ppt/tags/tag163.xml><?xml version="1.0" encoding="utf-8"?>
<p:tagLst xmlns:a="http://schemas.openxmlformats.org/drawingml/2006/main" xmlns:r="http://schemas.openxmlformats.org/officeDocument/2006/relationships" xmlns:p="http://schemas.openxmlformats.org/presentationml/2006/main">
  <p:tag name="AS_UNIQUEID" val="2141"/>
</p:tagLst>
</file>

<file path=ppt/tags/tag164.xml><?xml version="1.0" encoding="utf-8"?>
<p:tagLst xmlns:a="http://schemas.openxmlformats.org/drawingml/2006/main" xmlns:r="http://schemas.openxmlformats.org/officeDocument/2006/relationships" xmlns:p="http://schemas.openxmlformats.org/presentationml/2006/main">
  <p:tag name="AS_UNIQUEID" val="1996"/>
</p:tagLst>
</file>

<file path=ppt/tags/tag165.xml><?xml version="1.0" encoding="utf-8"?>
<p:tagLst xmlns:a="http://schemas.openxmlformats.org/drawingml/2006/main" xmlns:r="http://schemas.openxmlformats.org/officeDocument/2006/relationships" xmlns:p="http://schemas.openxmlformats.org/presentationml/2006/main">
  <p:tag name="AS_UNIQUEID" val="2168"/>
</p:tagLst>
</file>

<file path=ppt/tags/tag166.xml><?xml version="1.0" encoding="utf-8"?>
<p:tagLst xmlns:a="http://schemas.openxmlformats.org/drawingml/2006/main" xmlns:r="http://schemas.openxmlformats.org/officeDocument/2006/relationships" xmlns:p="http://schemas.openxmlformats.org/presentationml/2006/main">
  <p:tag name="AS_UNIQUEID" val="2169"/>
</p:tagLst>
</file>

<file path=ppt/tags/tag167.xml><?xml version="1.0" encoding="utf-8"?>
<p:tagLst xmlns:a="http://schemas.openxmlformats.org/drawingml/2006/main" xmlns:r="http://schemas.openxmlformats.org/officeDocument/2006/relationships" xmlns:p="http://schemas.openxmlformats.org/presentationml/2006/main">
  <p:tag name="AS_UNIQUEID" val="2170"/>
</p:tagLst>
</file>

<file path=ppt/tags/tag168.xml><?xml version="1.0" encoding="utf-8"?>
<p:tagLst xmlns:a="http://schemas.openxmlformats.org/drawingml/2006/main" xmlns:r="http://schemas.openxmlformats.org/officeDocument/2006/relationships" xmlns:p="http://schemas.openxmlformats.org/presentationml/2006/main">
  <p:tag name="AS_UNIQUEID" val="2171"/>
</p:tagLst>
</file>

<file path=ppt/tags/tag169.xml><?xml version="1.0" encoding="utf-8"?>
<p:tagLst xmlns:a="http://schemas.openxmlformats.org/drawingml/2006/main" xmlns:r="http://schemas.openxmlformats.org/officeDocument/2006/relationships" xmlns:p="http://schemas.openxmlformats.org/presentationml/2006/main">
  <p:tag name="AS_UNIQUEID" val="1997"/>
</p:tagLst>
</file>

<file path=ppt/tags/tag17.xml><?xml version="1.0" encoding="utf-8"?>
<p:tagLst xmlns:a="http://schemas.openxmlformats.org/drawingml/2006/main" xmlns:r="http://schemas.openxmlformats.org/officeDocument/2006/relationships" xmlns:p="http://schemas.openxmlformats.org/presentationml/2006/main">
  <p:tag name="AS_UNIQUEID" val="2190"/>
</p:tagLst>
</file>

<file path=ppt/tags/tag170.xml><?xml version="1.0" encoding="utf-8"?>
<p:tagLst xmlns:a="http://schemas.openxmlformats.org/drawingml/2006/main" xmlns:r="http://schemas.openxmlformats.org/officeDocument/2006/relationships" xmlns:p="http://schemas.openxmlformats.org/presentationml/2006/main">
  <p:tag name="AS_UNIQUEID" val="2172"/>
</p:tagLst>
</file>

<file path=ppt/tags/tag171.xml><?xml version="1.0" encoding="utf-8"?>
<p:tagLst xmlns:a="http://schemas.openxmlformats.org/drawingml/2006/main" xmlns:r="http://schemas.openxmlformats.org/officeDocument/2006/relationships" xmlns:p="http://schemas.openxmlformats.org/presentationml/2006/main">
  <p:tag name="AS_UNIQUEID" val="2173"/>
</p:tagLst>
</file>

<file path=ppt/tags/tag172.xml><?xml version="1.0" encoding="utf-8"?>
<p:tagLst xmlns:a="http://schemas.openxmlformats.org/drawingml/2006/main" xmlns:r="http://schemas.openxmlformats.org/officeDocument/2006/relationships" xmlns:p="http://schemas.openxmlformats.org/presentationml/2006/main">
  <p:tag name="AS_UNIQUEID" val="1805"/>
</p:tagLst>
</file>

<file path=ppt/tags/tag173.xml><?xml version="1.0" encoding="utf-8"?>
<p:tagLst xmlns:a="http://schemas.openxmlformats.org/drawingml/2006/main" xmlns:r="http://schemas.openxmlformats.org/officeDocument/2006/relationships" xmlns:p="http://schemas.openxmlformats.org/presentationml/2006/main">
  <p:tag name="AS_UNIQUEID" val="1806"/>
</p:tagLst>
</file>

<file path=ppt/tags/tag174.xml><?xml version="1.0" encoding="utf-8"?>
<p:tagLst xmlns:a="http://schemas.openxmlformats.org/drawingml/2006/main" xmlns:r="http://schemas.openxmlformats.org/officeDocument/2006/relationships" xmlns:p="http://schemas.openxmlformats.org/presentationml/2006/main">
  <p:tag name="AS_UNIQUEID" val="2143"/>
</p:tagLst>
</file>

<file path=ppt/tags/tag175.xml><?xml version="1.0" encoding="utf-8"?>
<p:tagLst xmlns:a="http://schemas.openxmlformats.org/drawingml/2006/main" xmlns:r="http://schemas.openxmlformats.org/officeDocument/2006/relationships" xmlns:p="http://schemas.openxmlformats.org/presentationml/2006/main">
  <p:tag name="AS_UNIQUEID" val="2147"/>
</p:tagLst>
</file>

<file path=ppt/tags/tag176.xml><?xml version="1.0" encoding="utf-8"?>
<p:tagLst xmlns:a="http://schemas.openxmlformats.org/drawingml/2006/main" xmlns:r="http://schemas.openxmlformats.org/officeDocument/2006/relationships" xmlns:p="http://schemas.openxmlformats.org/presentationml/2006/main">
  <p:tag name="AS_UNIQUEID" val="2148"/>
</p:tagLst>
</file>

<file path=ppt/tags/tag177.xml><?xml version="1.0" encoding="utf-8"?>
<p:tagLst xmlns:a="http://schemas.openxmlformats.org/drawingml/2006/main" xmlns:r="http://schemas.openxmlformats.org/officeDocument/2006/relationships" xmlns:p="http://schemas.openxmlformats.org/presentationml/2006/main">
  <p:tag name="AS_UNIQUEID" val="2144"/>
</p:tagLst>
</file>

<file path=ppt/tags/tag178.xml><?xml version="1.0" encoding="utf-8"?>
<p:tagLst xmlns:a="http://schemas.openxmlformats.org/drawingml/2006/main" xmlns:r="http://schemas.openxmlformats.org/officeDocument/2006/relationships" xmlns:p="http://schemas.openxmlformats.org/presentationml/2006/main">
  <p:tag name="AS_UNIQUEID" val="2145"/>
</p:tagLst>
</file>

<file path=ppt/tags/tag179.xml><?xml version="1.0" encoding="utf-8"?>
<p:tagLst xmlns:a="http://schemas.openxmlformats.org/drawingml/2006/main" xmlns:r="http://schemas.openxmlformats.org/officeDocument/2006/relationships" xmlns:p="http://schemas.openxmlformats.org/presentationml/2006/main">
  <p:tag name="AS_UNIQUEID" val="2146"/>
</p:tagLst>
</file>

<file path=ppt/tags/tag18.xml><?xml version="1.0" encoding="utf-8"?>
<p:tagLst xmlns:a="http://schemas.openxmlformats.org/drawingml/2006/main" xmlns:r="http://schemas.openxmlformats.org/officeDocument/2006/relationships" xmlns:p="http://schemas.openxmlformats.org/presentationml/2006/main">
  <p:tag name="AS_UNIQUEID" val="2191"/>
</p:tagLst>
</file>

<file path=ppt/tags/tag180.xml><?xml version="1.0" encoding="utf-8"?>
<p:tagLst xmlns:a="http://schemas.openxmlformats.org/drawingml/2006/main" xmlns:r="http://schemas.openxmlformats.org/officeDocument/2006/relationships" xmlns:p="http://schemas.openxmlformats.org/presentationml/2006/main">
  <p:tag name="AS_UNIQUEID" val="2159"/>
</p:tagLst>
</file>

<file path=ppt/tags/tag181.xml><?xml version="1.0" encoding="utf-8"?>
<p:tagLst xmlns:a="http://schemas.openxmlformats.org/drawingml/2006/main" xmlns:r="http://schemas.openxmlformats.org/officeDocument/2006/relationships" xmlns:p="http://schemas.openxmlformats.org/presentationml/2006/main">
  <p:tag name="AS_UNIQUEID" val="2160"/>
</p:tagLst>
</file>

<file path=ppt/tags/tag182.xml><?xml version="1.0" encoding="utf-8"?>
<p:tagLst xmlns:a="http://schemas.openxmlformats.org/drawingml/2006/main" xmlns:r="http://schemas.openxmlformats.org/officeDocument/2006/relationships" xmlns:p="http://schemas.openxmlformats.org/presentationml/2006/main">
  <p:tag name="AS_UNIQUEID" val="2161"/>
</p:tagLst>
</file>

<file path=ppt/tags/tag183.xml><?xml version="1.0" encoding="utf-8"?>
<p:tagLst xmlns:a="http://schemas.openxmlformats.org/drawingml/2006/main" xmlns:r="http://schemas.openxmlformats.org/officeDocument/2006/relationships" xmlns:p="http://schemas.openxmlformats.org/presentationml/2006/main">
  <p:tag name="AS_UNIQUEID" val="2162"/>
</p:tagLst>
</file>

<file path=ppt/tags/tag184.xml><?xml version="1.0" encoding="utf-8"?>
<p:tagLst xmlns:a="http://schemas.openxmlformats.org/drawingml/2006/main" xmlns:r="http://schemas.openxmlformats.org/officeDocument/2006/relationships" xmlns:p="http://schemas.openxmlformats.org/presentationml/2006/main">
  <p:tag name="AS_UNIQUEID" val="2163"/>
</p:tagLst>
</file>

<file path=ppt/tags/tag185.xml><?xml version="1.0" encoding="utf-8"?>
<p:tagLst xmlns:a="http://schemas.openxmlformats.org/drawingml/2006/main" xmlns:r="http://schemas.openxmlformats.org/officeDocument/2006/relationships" xmlns:p="http://schemas.openxmlformats.org/presentationml/2006/main">
  <p:tag name="AS_UNIQUEID" val="2164"/>
</p:tagLst>
</file>

<file path=ppt/tags/tag186.xml><?xml version="1.0" encoding="utf-8"?>
<p:tagLst xmlns:a="http://schemas.openxmlformats.org/drawingml/2006/main" xmlns:r="http://schemas.openxmlformats.org/officeDocument/2006/relationships" xmlns:p="http://schemas.openxmlformats.org/presentationml/2006/main">
  <p:tag name="AS_UNIQUEID" val="2179"/>
</p:tagLst>
</file>

<file path=ppt/tags/tag187.xml><?xml version="1.0" encoding="utf-8"?>
<p:tagLst xmlns:a="http://schemas.openxmlformats.org/drawingml/2006/main" xmlns:r="http://schemas.openxmlformats.org/officeDocument/2006/relationships" xmlns:p="http://schemas.openxmlformats.org/presentationml/2006/main">
  <p:tag name="AS_UNIQUEID" val="1571"/>
</p:tagLst>
</file>

<file path=ppt/tags/tag188.xml><?xml version="1.0" encoding="utf-8"?>
<p:tagLst xmlns:a="http://schemas.openxmlformats.org/drawingml/2006/main" xmlns:r="http://schemas.openxmlformats.org/officeDocument/2006/relationships" xmlns:p="http://schemas.openxmlformats.org/presentationml/2006/main">
  <p:tag name="AS_UNIQUEID" val="2186"/>
</p:tagLst>
</file>

<file path=ppt/tags/tag189.xml><?xml version="1.0" encoding="utf-8"?>
<p:tagLst xmlns:a="http://schemas.openxmlformats.org/drawingml/2006/main" xmlns:r="http://schemas.openxmlformats.org/officeDocument/2006/relationships" xmlns:p="http://schemas.openxmlformats.org/presentationml/2006/main">
  <p:tag name="AS_UNIQUEID" val="2187"/>
</p:tagLst>
</file>

<file path=ppt/tags/tag19.xml><?xml version="1.0" encoding="utf-8"?>
<p:tagLst xmlns:a="http://schemas.openxmlformats.org/drawingml/2006/main" xmlns:r="http://schemas.openxmlformats.org/officeDocument/2006/relationships" xmlns:p="http://schemas.openxmlformats.org/presentationml/2006/main">
  <p:tag name="AS_UNIQUEID" val="2192"/>
</p:tagLst>
</file>

<file path=ppt/tags/tag190.xml><?xml version="1.0" encoding="utf-8"?>
<p:tagLst xmlns:a="http://schemas.openxmlformats.org/drawingml/2006/main" xmlns:r="http://schemas.openxmlformats.org/officeDocument/2006/relationships" xmlns:p="http://schemas.openxmlformats.org/presentationml/2006/main">
  <p:tag name="AS_UNIQUEID" val="2188"/>
</p:tagLst>
</file>

<file path=ppt/tags/tag191.xml><?xml version="1.0" encoding="utf-8"?>
<p:tagLst xmlns:a="http://schemas.openxmlformats.org/drawingml/2006/main" xmlns:r="http://schemas.openxmlformats.org/officeDocument/2006/relationships" xmlns:p="http://schemas.openxmlformats.org/presentationml/2006/main">
  <p:tag name="AS_UNIQUEID" val="2189"/>
</p:tagLst>
</file>

<file path=ppt/tags/tag192.xml><?xml version="1.0" encoding="utf-8"?>
<p:tagLst xmlns:a="http://schemas.openxmlformats.org/drawingml/2006/main" xmlns:r="http://schemas.openxmlformats.org/officeDocument/2006/relationships" xmlns:p="http://schemas.openxmlformats.org/presentationml/2006/main">
  <p:tag name="AS_UNIQUEID" val="1805"/>
</p:tagLst>
</file>

<file path=ppt/tags/tag193.xml><?xml version="1.0" encoding="utf-8"?>
<p:tagLst xmlns:a="http://schemas.openxmlformats.org/drawingml/2006/main" xmlns:r="http://schemas.openxmlformats.org/officeDocument/2006/relationships" xmlns:p="http://schemas.openxmlformats.org/presentationml/2006/main">
  <p:tag name="AS_UNIQUEID" val="1806"/>
</p:tagLst>
</file>

<file path=ppt/tags/tag194.xml><?xml version="1.0" encoding="utf-8"?>
<p:tagLst xmlns:a="http://schemas.openxmlformats.org/drawingml/2006/main" xmlns:r="http://schemas.openxmlformats.org/officeDocument/2006/relationships" xmlns:p="http://schemas.openxmlformats.org/presentationml/2006/main">
  <p:tag name="AS_UNIQUEID" val="2167"/>
</p:tagLst>
</file>

<file path=ppt/tags/tag195.xml><?xml version="1.0" encoding="utf-8"?>
<p:tagLst xmlns:a="http://schemas.openxmlformats.org/drawingml/2006/main" xmlns:r="http://schemas.openxmlformats.org/officeDocument/2006/relationships" xmlns:p="http://schemas.openxmlformats.org/presentationml/2006/main">
  <p:tag name="AS_UNIQUEID" val="2168"/>
</p:tagLst>
</file>

<file path=ppt/tags/tag196.xml><?xml version="1.0" encoding="utf-8"?>
<p:tagLst xmlns:a="http://schemas.openxmlformats.org/drawingml/2006/main" xmlns:r="http://schemas.openxmlformats.org/officeDocument/2006/relationships" xmlns:p="http://schemas.openxmlformats.org/presentationml/2006/main">
  <p:tag name="AS_UNIQUEID" val="2169"/>
</p:tagLst>
</file>

<file path=ppt/tags/tag197.xml><?xml version="1.0" encoding="utf-8"?>
<p:tagLst xmlns:a="http://schemas.openxmlformats.org/drawingml/2006/main" xmlns:r="http://schemas.openxmlformats.org/officeDocument/2006/relationships" xmlns:p="http://schemas.openxmlformats.org/presentationml/2006/main">
  <p:tag name="AS_UNIQUEID" val="2170"/>
</p:tagLst>
</file>

<file path=ppt/tags/tag198.xml><?xml version="1.0" encoding="utf-8"?>
<p:tagLst xmlns:a="http://schemas.openxmlformats.org/drawingml/2006/main" xmlns:r="http://schemas.openxmlformats.org/officeDocument/2006/relationships" xmlns:p="http://schemas.openxmlformats.org/presentationml/2006/main">
  <p:tag name="AS_UNIQUEID" val="2171"/>
</p:tagLst>
</file>

<file path=ppt/tags/tag199.xml><?xml version="1.0" encoding="utf-8"?>
<p:tagLst xmlns:a="http://schemas.openxmlformats.org/drawingml/2006/main" xmlns:r="http://schemas.openxmlformats.org/officeDocument/2006/relationships" xmlns:p="http://schemas.openxmlformats.org/presentationml/2006/main">
  <p:tag name="AS_UNIQUEID" val="2172"/>
</p:tagLst>
</file>

<file path=ppt/tags/tag2.xml><?xml version="1.0" encoding="utf-8"?>
<p:tagLst xmlns:a="http://schemas.openxmlformats.org/drawingml/2006/main" xmlns:r="http://schemas.openxmlformats.org/officeDocument/2006/relationships" xmlns:p="http://schemas.openxmlformats.org/presentationml/2006/main">
  <p:tag name="AS_UNIQUEID" val="2175"/>
</p:tagLst>
</file>

<file path=ppt/tags/tag20.xml><?xml version="1.0" encoding="utf-8"?>
<p:tagLst xmlns:a="http://schemas.openxmlformats.org/drawingml/2006/main" xmlns:r="http://schemas.openxmlformats.org/officeDocument/2006/relationships" xmlns:p="http://schemas.openxmlformats.org/presentationml/2006/main">
  <p:tag name="AS_UNIQUEID" val="2193"/>
</p:tagLst>
</file>

<file path=ppt/tags/tag200.xml><?xml version="1.0" encoding="utf-8"?>
<p:tagLst xmlns:a="http://schemas.openxmlformats.org/drawingml/2006/main" xmlns:r="http://schemas.openxmlformats.org/officeDocument/2006/relationships" xmlns:p="http://schemas.openxmlformats.org/presentationml/2006/main">
  <p:tag name="AS_UNIQUEID" val="1805"/>
</p:tagLst>
</file>

<file path=ppt/tags/tag201.xml><?xml version="1.0" encoding="utf-8"?>
<p:tagLst xmlns:a="http://schemas.openxmlformats.org/drawingml/2006/main" xmlns:r="http://schemas.openxmlformats.org/officeDocument/2006/relationships" xmlns:p="http://schemas.openxmlformats.org/presentationml/2006/main">
  <p:tag name="AS_UNIQUEID" val="1806"/>
</p:tagLst>
</file>

<file path=ppt/tags/tag202.xml><?xml version="1.0" encoding="utf-8"?>
<p:tagLst xmlns:a="http://schemas.openxmlformats.org/drawingml/2006/main" xmlns:r="http://schemas.openxmlformats.org/officeDocument/2006/relationships" xmlns:p="http://schemas.openxmlformats.org/presentationml/2006/main">
  <p:tag name="AS_UNIQUEID" val="1985"/>
</p:tagLst>
</file>

<file path=ppt/tags/tag203.xml><?xml version="1.0" encoding="utf-8"?>
<p:tagLst xmlns:a="http://schemas.openxmlformats.org/drawingml/2006/main" xmlns:r="http://schemas.openxmlformats.org/officeDocument/2006/relationships" xmlns:p="http://schemas.openxmlformats.org/presentationml/2006/main">
  <p:tag name="AS_UNIQUEID" val="1985"/>
</p:tagLst>
</file>

<file path=ppt/tags/tag204.xml><?xml version="1.0" encoding="utf-8"?>
<p:tagLst xmlns:a="http://schemas.openxmlformats.org/drawingml/2006/main" xmlns:r="http://schemas.openxmlformats.org/officeDocument/2006/relationships" xmlns:p="http://schemas.openxmlformats.org/presentationml/2006/main">
  <p:tag name="AS_UNIQUEID" val="2175"/>
</p:tagLst>
</file>

<file path=ppt/tags/tag205.xml><?xml version="1.0" encoding="utf-8"?>
<p:tagLst xmlns:a="http://schemas.openxmlformats.org/drawingml/2006/main" xmlns:r="http://schemas.openxmlformats.org/officeDocument/2006/relationships" xmlns:p="http://schemas.openxmlformats.org/presentationml/2006/main">
  <p:tag name="AS_UNIQUEID" val="2176"/>
</p:tagLst>
</file>

<file path=ppt/tags/tag206.xml><?xml version="1.0" encoding="utf-8"?>
<p:tagLst xmlns:a="http://schemas.openxmlformats.org/drawingml/2006/main" xmlns:r="http://schemas.openxmlformats.org/officeDocument/2006/relationships" xmlns:p="http://schemas.openxmlformats.org/presentationml/2006/main">
  <p:tag name="AS_UNIQUEID" val="1805"/>
</p:tagLst>
</file>

<file path=ppt/tags/tag207.xml><?xml version="1.0" encoding="utf-8"?>
<p:tagLst xmlns:a="http://schemas.openxmlformats.org/drawingml/2006/main" xmlns:r="http://schemas.openxmlformats.org/officeDocument/2006/relationships" xmlns:p="http://schemas.openxmlformats.org/presentationml/2006/main">
  <p:tag name="AS_UNIQUEID" val="1806"/>
</p:tagLst>
</file>

<file path=ppt/tags/tag208.xml><?xml version="1.0" encoding="utf-8"?>
<p:tagLst xmlns:a="http://schemas.openxmlformats.org/drawingml/2006/main" xmlns:r="http://schemas.openxmlformats.org/officeDocument/2006/relationships" xmlns:p="http://schemas.openxmlformats.org/presentationml/2006/main">
  <p:tag name="AS_UNIQUEID" val="2178"/>
</p:tagLst>
</file>

<file path=ppt/tags/tag209.xml><?xml version="1.0" encoding="utf-8"?>
<p:tagLst xmlns:a="http://schemas.openxmlformats.org/drawingml/2006/main" xmlns:r="http://schemas.openxmlformats.org/officeDocument/2006/relationships" xmlns:p="http://schemas.openxmlformats.org/presentationml/2006/main">
  <p:tag name="AS_UNIQUEID" val="1985"/>
</p:tagLst>
</file>

<file path=ppt/tags/tag21.xml><?xml version="1.0" encoding="utf-8"?>
<p:tagLst xmlns:a="http://schemas.openxmlformats.org/drawingml/2006/main" xmlns:r="http://schemas.openxmlformats.org/officeDocument/2006/relationships" xmlns:p="http://schemas.openxmlformats.org/presentationml/2006/main">
  <p:tag name="AS_UNIQUEID" val="2194"/>
</p:tagLst>
</file>

<file path=ppt/tags/tag210.xml><?xml version="1.0" encoding="utf-8"?>
<p:tagLst xmlns:a="http://schemas.openxmlformats.org/drawingml/2006/main" xmlns:r="http://schemas.openxmlformats.org/officeDocument/2006/relationships" xmlns:p="http://schemas.openxmlformats.org/presentationml/2006/main">
  <p:tag name="AS_UNIQUEID" val="2179"/>
</p:tagLst>
</file>

<file path=ppt/tags/tag211.xml><?xml version="1.0" encoding="utf-8"?>
<p:tagLst xmlns:a="http://schemas.openxmlformats.org/drawingml/2006/main" xmlns:r="http://schemas.openxmlformats.org/officeDocument/2006/relationships" xmlns:p="http://schemas.openxmlformats.org/presentationml/2006/main">
  <p:tag name="AS_UNIQUEID" val="1985"/>
</p:tagLst>
</file>

<file path=ppt/tags/tag212.xml><?xml version="1.0" encoding="utf-8"?>
<p:tagLst xmlns:a="http://schemas.openxmlformats.org/drawingml/2006/main" xmlns:r="http://schemas.openxmlformats.org/officeDocument/2006/relationships" xmlns:p="http://schemas.openxmlformats.org/presentationml/2006/main">
  <p:tag name="AS_UNIQUEID" val="2183"/>
</p:tagLst>
</file>

<file path=ppt/tags/tag213.xml><?xml version="1.0" encoding="utf-8"?>
<p:tagLst xmlns:a="http://schemas.openxmlformats.org/drawingml/2006/main" xmlns:r="http://schemas.openxmlformats.org/officeDocument/2006/relationships" xmlns:p="http://schemas.openxmlformats.org/presentationml/2006/main">
  <p:tag name="AS_UNIQUEID" val="2184"/>
</p:tagLst>
</file>

<file path=ppt/tags/tag214.xml><?xml version="1.0" encoding="utf-8"?>
<p:tagLst xmlns:a="http://schemas.openxmlformats.org/drawingml/2006/main" xmlns:r="http://schemas.openxmlformats.org/officeDocument/2006/relationships" xmlns:p="http://schemas.openxmlformats.org/presentationml/2006/main">
  <p:tag name="AS_UNIQUEID" val="2239"/>
</p:tagLst>
</file>

<file path=ppt/tags/tag215.xml><?xml version="1.0" encoding="utf-8"?>
<p:tagLst xmlns:a="http://schemas.openxmlformats.org/drawingml/2006/main" xmlns:r="http://schemas.openxmlformats.org/officeDocument/2006/relationships" xmlns:p="http://schemas.openxmlformats.org/presentationml/2006/main">
  <p:tag name="AS_UNIQUEID" val="2240"/>
</p:tagLst>
</file>

<file path=ppt/tags/tag216.xml><?xml version="1.0" encoding="utf-8"?>
<p:tagLst xmlns:a="http://schemas.openxmlformats.org/drawingml/2006/main" xmlns:r="http://schemas.openxmlformats.org/officeDocument/2006/relationships" xmlns:p="http://schemas.openxmlformats.org/presentationml/2006/main">
  <p:tag name="AS_UNIQUEID" val="2186"/>
</p:tagLst>
</file>

<file path=ppt/tags/tag217.xml><?xml version="1.0" encoding="utf-8"?>
<p:tagLst xmlns:a="http://schemas.openxmlformats.org/drawingml/2006/main" xmlns:r="http://schemas.openxmlformats.org/officeDocument/2006/relationships" xmlns:p="http://schemas.openxmlformats.org/presentationml/2006/main">
  <p:tag name="AS_UNIQUEID" val="2187"/>
</p:tagLst>
</file>

<file path=ppt/tags/tag218.xml><?xml version="1.0" encoding="utf-8"?>
<p:tagLst xmlns:a="http://schemas.openxmlformats.org/drawingml/2006/main" xmlns:r="http://schemas.openxmlformats.org/officeDocument/2006/relationships" xmlns:p="http://schemas.openxmlformats.org/presentationml/2006/main">
  <p:tag name="AS_UNIQUEID" val="2188"/>
</p:tagLst>
</file>

<file path=ppt/tags/tag219.xml><?xml version="1.0" encoding="utf-8"?>
<p:tagLst xmlns:a="http://schemas.openxmlformats.org/drawingml/2006/main" xmlns:r="http://schemas.openxmlformats.org/officeDocument/2006/relationships" xmlns:p="http://schemas.openxmlformats.org/presentationml/2006/main">
  <p:tag name="AS_UNIQUEID" val="2189"/>
</p:tagLst>
</file>

<file path=ppt/tags/tag22.xml><?xml version="1.0" encoding="utf-8"?>
<p:tagLst xmlns:a="http://schemas.openxmlformats.org/drawingml/2006/main" xmlns:r="http://schemas.openxmlformats.org/officeDocument/2006/relationships" xmlns:p="http://schemas.openxmlformats.org/presentationml/2006/main">
  <p:tag name="AS_UNIQUEID" val="2195"/>
</p:tagLst>
</file>

<file path=ppt/tags/tag220.xml><?xml version="1.0" encoding="utf-8"?>
<p:tagLst xmlns:a="http://schemas.openxmlformats.org/drawingml/2006/main" xmlns:r="http://schemas.openxmlformats.org/officeDocument/2006/relationships" xmlns:p="http://schemas.openxmlformats.org/presentationml/2006/main">
  <p:tag name="AS_UNIQUEID" val="2190"/>
</p:tagLst>
</file>

<file path=ppt/tags/tag221.xml><?xml version="1.0" encoding="utf-8"?>
<p:tagLst xmlns:a="http://schemas.openxmlformats.org/drawingml/2006/main" xmlns:r="http://schemas.openxmlformats.org/officeDocument/2006/relationships" xmlns:p="http://schemas.openxmlformats.org/presentationml/2006/main">
  <p:tag name="AS_UNIQUEID" val="2191"/>
</p:tagLst>
</file>

<file path=ppt/tags/tag222.xml><?xml version="1.0" encoding="utf-8"?>
<p:tagLst xmlns:a="http://schemas.openxmlformats.org/drawingml/2006/main" xmlns:r="http://schemas.openxmlformats.org/officeDocument/2006/relationships" xmlns:p="http://schemas.openxmlformats.org/presentationml/2006/main">
  <p:tag name="AS_UNIQUEID" val="2192"/>
</p:tagLst>
</file>

<file path=ppt/tags/tag223.xml><?xml version="1.0" encoding="utf-8"?>
<p:tagLst xmlns:a="http://schemas.openxmlformats.org/drawingml/2006/main" xmlns:r="http://schemas.openxmlformats.org/officeDocument/2006/relationships" xmlns:p="http://schemas.openxmlformats.org/presentationml/2006/main">
  <p:tag name="AS_UNIQUEID" val="2194"/>
</p:tagLst>
</file>

<file path=ppt/tags/tag224.xml><?xml version="1.0" encoding="utf-8"?>
<p:tagLst xmlns:a="http://schemas.openxmlformats.org/drawingml/2006/main" xmlns:r="http://schemas.openxmlformats.org/officeDocument/2006/relationships" xmlns:p="http://schemas.openxmlformats.org/presentationml/2006/main">
  <p:tag name="AS_UNIQUEID" val="939"/>
</p:tagLst>
</file>

<file path=ppt/tags/tag225.xml><?xml version="1.0" encoding="utf-8"?>
<p:tagLst xmlns:a="http://schemas.openxmlformats.org/drawingml/2006/main" xmlns:r="http://schemas.openxmlformats.org/officeDocument/2006/relationships" xmlns:p="http://schemas.openxmlformats.org/presentationml/2006/main">
  <p:tag name="AS_UNIQUEID" val="2195"/>
</p:tagLst>
</file>

<file path=ppt/tags/tag226.xml><?xml version="1.0" encoding="utf-8"?>
<p:tagLst xmlns:a="http://schemas.openxmlformats.org/drawingml/2006/main" xmlns:r="http://schemas.openxmlformats.org/officeDocument/2006/relationships" xmlns:p="http://schemas.openxmlformats.org/presentationml/2006/main">
  <p:tag name="AS_UNIQUEID" val="2196"/>
</p:tagLst>
</file>

<file path=ppt/tags/tag227.xml><?xml version="1.0" encoding="utf-8"?>
<p:tagLst xmlns:a="http://schemas.openxmlformats.org/drawingml/2006/main" xmlns:r="http://schemas.openxmlformats.org/officeDocument/2006/relationships" xmlns:p="http://schemas.openxmlformats.org/presentationml/2006/main">
  <p:tag name="AS_UNIQUEID" val="588"/>
  <p:tag name="KSO_WM_UNIT_PLACING_PICTURE_USER_VIEWPORT" val="{&quot;height&quot;:8457,&quot;width&quot;:12070}"/>
</p:tagLst>
</file>

<file path=ppt/tags/tag23.xml><?xml version="1.0" encoding="utf-8"?>
<p:tagLst xmlns:a="http://schemas.openxmlformats.org/drawingml/2006/main" xmlns:r="http://schemas.openxmlformats.org/officeDocument/2006/relationships" xmlns:p="http://schemas.openxmlformats.org/presentationml/2006/main">
  <p:tag name="AS_UNIQUEID" val="2196"/>
</p:tagLst>
</file>

<file path=ppt/tags/tag24.xml><?xml version="1.0" encoding="utf-8"?>
<p:tagLst xmlns:a="http://schemas.openxmlformats.org/drawingml/2006/main" xmlns:r="http://schemas.openxmlformats.org/officeDocument/2006/relationships" xmlns:p="http://schemas.openxmlformats.org/presentationml/2006/main">
  <p:tag name="AS_UNIQUEID" val="2197"/>
</p:tagLst>
</file>

<file path=ppt/tags/tag25.xml><?xml version="1.0" encoding="utf-8"?>
<p:tagLst xmlns:a="http://schemas.openxmlformats.org/drawingml/2006/main" xmlns:r="http://schemas.openxmlformats.org/officeDocument/2006/relationships" xmlns:p="http://schemas.openxmlformats.org/presentationml/2006/main">
  <p:tag name="AS_UNIQUEID" val="2198"/>
</p:tagLst>
</file>

<file path=ppt/tags/tag26.xml><?xml version="1.0" encoding="utf-8"?>
<p:tagLst xmlns:a="http://schemas.openxmlformats.org/drawingml/2006/main" xmlns:r="http://schemas.openxmlformats.org/officeDocument/2006/relationships" xmlns:p="http://schemas.openxmlformats.org/presentationml/2006/main">
  <p:tag name="AS_UNIQUEID" val="2199"/>
</p:tagLst>
</file>

<file path=ppt/tags/tag27.xml><?xml version="1.0" encoding="utf-8"?>
<p:tagLst xmlns:a="http://schemas.openxmlformats.org/drawingml/2006/main" xmlns:r="http://schemas.openxmlformats.org/officeDocument/2006/relationships" xmlns:p="http://schemas.openxmlformats.org/presentationml/2006/main">
  <p:tag name="AS_UNIQUEID" val="2203"/>
</p:tagLst>
</file>

<file path=ppt/tags/tag28.xml><?xml version="1.0" encoding="utf-8"?>
<p:tagLst xmlns:a="http://schemas.openxmlformats.org/drawingml/2006/main" xmlns:r="http://schemas.openxmlformats.org/officeDocument/2006/relationships" xmlns:p="http://schemas.openxmlformats.org/presentationml/2006/main">
  <p:tag name="AS_UNIQUEID" val="2204"/>
</p:tagLst>
</file>

<file path=ppt/tags/tag29.xml><?xml version="1.0" encoding="utf-8"?>
<p:tagLst xmlns:a="http://schemas.openxmlformats.org/drawingml/2006/main" xmlns:r="http://schemas.openxmlformats.org/officeDocument/2006/relationships" xmlns:p="http://schemas.openxmlformats.org/presentationml/2006/main">
  <p:tag name="AS_UNIQUEID" val="2205"/>
</p:tagLst>
</file>

<file path=ppt/tags/tag3.xml><?xml version="1.0" encoding="utf-8"?>
<p:tagLst xmlns:a="http://schemas.openxmlformats.org/drawingml/2006/main" xmlns:r="http://schemas.openxmlformats.org/officeDocument/2006/relationships" xmlns:p="http://schemas.openxmlformats.org/presentationml/2006/main">
  <p:tag name="AS_UNIQUEID" val="2176"/>
</p:tagLst>
</file>

<file path=ppt/tags/tag30.xml><?xml version="1.0" encoding="utf-8"?>
<p:tagLst xmlns:a="http://schemas.openxmlformats.org/drawingml/2006/main" xmlns:r="http://schemas.openxmlformats.org/officeDocument/2006/relationships" xmlns:p="http://schemas.openxmlformats.org/presentationml/2006/main">
  <p:tag name="AS_UNIQUEID" val="2304"/>
</p:tagLst>
</file>

<file path=ppt/tags/tag31.xml><?xml version="1.0" encoding="utf-8"?>
<p:tagLst xmlns:a="http://schemas.openxmlformats.org/drawingml/2006/main" xmlns:r="http://schemas.openxmlformats.org/officeDocument/2006/relationships" xmlns:p="http://schemas.openxmlformats.org/presentationml/2006/main">
  <p:tag name="AS_UNIQUEID" val="2200"/>
</p:tagLst>
</file>

<file path=ppt/tags/tag32.xml><?xml version="1.0" encoding="utf-8"?>
<p:tagLst xmlns:a="http://schemas.openxmlformats.org/drawingml/2006/main" xmlns:r="http://schemas.openxmlformats.org/officeDocument/2006/relationships" xmlns:p="http://schemas.openxmlformats.org/presentationml/2006/main">
  <p:tag name="AS_UNIQUEID" val="2201"/>
</p:tagLst>
</file>

<file path=ppt/tags/tag33.xml><?xml version="1.0" encoding="utf-8"?>
<p:tagLst xmlns:a="http://schemas.openxmlformats.org/drawingml/2006/main" xmlns:r="http://schemas.openxmlformats.org/officeDocument/2006/relationships" xmlns:p="http://schemas.openxmlformats.org/presentationml/2006/main">
  <p:tag name="AS_UNIQUEID" val="1805"/>
</p:tagLst>
</file>

<file path=ppt/tags/tag34.xml><?xml version="1.0" encoding="utf-8"?>
<p:tagLst xmlns:a="http://schemas.openxmlformats.org/drawingml/2006/main" xmlns:r="http://schemas.openxmlformats.org/officeDocument/2006/relationships" xmlns:p="http://schemas.openxmlformats.org/presentationml/2006/main">
  <p:tag name="AS_UNIQUEID" val="1806"/>
</p:tagLst>
</file>

<file path=ppt/tags/tag35.xml><?xml version="1.0" encoding="utf-8"?>
<p:tagLst xmlns:a="http://schemas.openxmlformats.org/drawingml/2006/main" xmlns:r="http://schemas.openxmlformats.org/officeDocument/2006/relationships" xmlns:p="http://schemas.openxmlformats.org/presentationml/2006/main">
  <p:tag name="AS_UNIQUEID" val="2289"/>
</p:tagLst>
</file>

<file path=ppt/tags/tag36.xml><?xml version="1.0" encoding="utf-8"?>
<p:tagLst xmlns:a="http://schemas.openxmlformats.org/drawingml/2006/main" xmlns:r="http://schemas.openxmlformats.org/officeDocument/2006/relationships" xmlns:p="http://schemas.openxmlformats.org/presentationml/2006/main">
  <p:tag name="AS_UNIQUEID" val="2290"/>
</p:tagLst>
</file>

<file path=ppt/tags/tag37.xml><?xml version="1.0" encoding="utf-8"?>
<p:tagLst xmlns:a="http://schemas.openxmlformats.org/drawingml/2006/main" xmlns:r="http://schemas.openxmlformats.org/officeDocument/2006/relationships" xmlns:p="http://schemas.openxmlformats.org/presentationml/2006/main">
  <p:tag name="AS_UNIQUEID" val="2291"/>
</p:tagLst>
</file>

<file path=ppt/tags/tag38.xml><?xml version="1.0" encoding="utf-8"?>
<p:tagLst xmlns:a="http://schemas.openxmlformats.org/drawingml/2006/main" xmlns:r="http://schemas.openxmlformats.org/officeDocument/2006/relationships" xmlns:p="http://schemas.openxmlformats.org/presentationml/2006/main">
  <p:tag name="AS_UNIQUEID" val="2292"/>
</p:tagLst>
</file>

<file path=ppt/tags/tag39.xml><?xml version="1.0" encoding="utf-8"?>
<p:tagLst xmlns:a="http://schemas.openxmlformats.org/drawingml/2006/main" xmlns:r="http://schemas.openxmlformats.org/officeDocument/2006/relationships" xmlns:p="http://schemas.openxmlformats.org/presentationml/2006/main">
  <p:tag name="AS_UNIQUEID" val="2290"/>
</p:tagLst>
</file>

<file path=ppt/tags/tag4.xml><?xml version="1.0" encoding="utf-8"?>
<p:tagLst xmlns:a="http://schemas.openxmlformats.org/drawingml/2006/main" xmlns:r="http://schemas.openxmlformats.org/officeDocument/2006/relationships" xmlns:p="http://schemas.openxmlformats.org/presentationml/2006/main">
  <p:tag name="AS_UNIQUEID" val="2177"/>
</p:tagLst>
</file>

<file path=ppt/tags/tag40.xml><?xml version="1.0" encoding="utf-8"?>
<p:tagLst xmlns:a="http://schemas.openxmlformats.org/drawingml/2006/main" xmlns:r="http://schemas.openxmlformats.org/officeDocument/2006/relationships" xmlns:p="http://schemas.openxmlformats.org/presentationml/2006/main">
  <p:tag name="AS_UNIQUEID" val="2292"/>
</p:tagLst>
</file>

<file path=ppt/tags/tag41.xml><?xml version="1.0" encoding="utf-8"?>
<p:tagLst xmlns:a="http://schemas.openxmlformats.org/drawingml/2006/main" xmlns:r="http://schemas.openxmlformats.org/officeDocument/2006/relationships" xmlns:p="http://schemas.openxmlformats.org/presentationml/2006/main">
  <p:tag name="AS_UNIQUEID" val="2292"/>
</p:tagLst>
</file>

<file path=ppt/tags/tag42.xml><?xml version="1.0" encoding="utf-8"?>
<p:tagLst xmlns:a="http://schemas.openxmlformats.org/drawingml/2006/main" xmlns:r="http://schemas.openxmlformats.org/officeDocument/2006/relationships" xmlns:p="http://schemas.openxmlformats.org/presentationml/2006/main">
  <p:tag name="AS_UNIQUEID" val="2292"/>
</p:tagLst>
</file>

<file path=ppt/tags/tag43.xml><?xml version="1.0" encoding="utf-8"?>
<p:tagLst xmlns:a="http://schemas.openxmlformats.org/drawingml/2006/main" xmlns:r="http://schemas.openxmlformats.org/officeDocument/2006/relationships" xmlns:p="http://schemas.openxmlformats.org/presentationml/2006/main">
  <p:tag name="AS_UNIQUEID" val="2295"/>
</p:tagLst>
</file>

<file path=ppt/tags/tag44.xml><?xml version="1.0" encoding="utf-8"?>
<p:tagLst xmlns:a="http://schemas.openxmlformats.org/drawingml/2006/main" xmlns:r="http://schemas.openxmlformats.org/officeDocument/2006/relationships" xmlns:p="http://schemas.openxmlformats.org/presentationml/2006/main">
  <p:tag name="AS_UNIQUEID" val="2290"/>
</p:tagLst>
</file>

<file path=ppt/tags/tag45.xml><?xml version="1.0" encoding="utf-8"?>
<p:tagLst xmlns:a="http://schemas.openxmlformats.org/drawingml/2006/main" xmlns:r="http://schemas.openxmlformats.org/officeDocument/2006/relationships" xmlns:p="http://schemas.openxmlformats.org/presentationml/2006/main">
  <p:tag name="AS_UNIQUEID" val="2292"/>
</p:tagLst>
</file>

<file path=ppt/tags/tag46.xml><?xml version="1.0" encoding="utf-8"?>
<p:tagLst xmlns:a="http://schemas.openxmlformats.org/drawingml/2006/main" xmlns:r="http://schemas.openxmlformats.org/officeDocument/2006/relationships" xmlns:p="http://schemas.openxmlformats.org/presentationml/2006/main">
  <p:tag name="AS_UNIQUEID" val="2292"/>
</p:tagLst>
</file>

<file path=ppt/tags/tag47.xml><?xml version="1.0" encoding="utf-8"?>
<p:tagLst xmlns:a="http://schemas.openxmlformats.org/drawingml/2006/main" xmlns:r="http://schemas.openxmlformats.org/officeDocument/2006/relationships" xmlns:p="http://schemas.openxmlformats.org/presentationml/2006/main">
  <p:tag name="AS_UNIQUEID" val="2292"/>
</p:tagLst>
</file>

<file path=ppt/tags/tag48.xml><?xml version="1.0" encoding="utf-8"?>
<p:tagLst xmlns:a="http://schemas.openxmlformats.org/drawingml/2006/main" xmlns:r="http://schemas.openxmlformats.org/officeDocument/2006/relationships" xmlns:p="http://schemas.openxmlformats.org/presentationml/2006/main">
  <p:tag name="AS_UNIQUEID" val="2194"/>
  <p:tag name="PA" val="v5.2.11"/>
</p:tagLst>
</file>

<file path=ppt/tags/tag49.xml><?xml version="1.0" encoding="utf-8"?>
<p:tagLst xmlns:a="http://schemas.openxmlformats.org/drawingml/2006/main" xmlns:r="http://schemas.openxmlformats.org/officeDocument/2006/relationships" xmlns:p="http://schemas.openxmlformats.org/presentationml/2006/main">
  <p:tag name="AS_UNIQUEID" val="2195"/>
  <p:tag name="PA" val="v5.2.11"/>
</p:tagLst>
</file>

<file path=ppt/tags/tag5.xml><?xml version="1.0" encoding="utf-8"?>
<p:tagLst xmlns:a="http://schemas.openxmlformats.org/drawingml/2006/main" xmlns:r="http://schemas.openxmlformats.org/officeDocument/2006/relationships" xmlns:p="http://schemas.openxmlformats.org/presentationml/2006/main">
  <p:tag name="AS_UNIQUEID" val="2178"/>
</p:tagLst>
</file>

<file path=ppt/tags/tag50.xml><?xml version="1.0" encoding="utf-8"?>
<p:tagLst xmlns:a="http://schemas.openxmlformats.org/drawingml/2006/main" xmlns:r="http://schemas.openxmlformats.org/officeDocument/2006/relationships" xmlns:p="http://schemas.openxmlformats.org/presentationml/2006/main">
  <p:tag name="AS_UNIQUEID" val="2197"/>
</p:tagLst>
</file>

<file path=ppt/tags/tag51.xml><?xml version="1.0" encoding="utf-8"?>
<p:tagLst xmlns:a="http://schemas.openxmlformats.org/drawingml/2006/main" xmlns:r="http://schemas.openxmlformats.org/officeDocument/2006/relationships" xmlns:p="http://schemas.openxmlformats.org/presentationml/2006/main">
  <p:tag name="AS_UNIQUEID" val="2085"/>
</p:tagLst>
</file>

<file path=ppt/tags/tag52.xml><?xml version="1.0" encoding="utf-8"?>
<p:tagLst xmlns:a="http://schemas.openxmlformats.org/drawingml/2006/main" xmlns:r="http://schemas.openxmlformats.org/officeDocument/2006/relationships" xmlns:p="http://schemas.openxmlformats.org/presentationml/2006/main">
  <p:tag name="AS_UNIQUEID" val="2088"/>
</p:tagLst>
</file>

<file path=ppt/tags/tag53.xml><?xml version="1.0" encoding="utf-8"?>
<p:tagLst xmlns:a="http://schemas.openxmlformats.org/drawingml/2006/main" xmlns:r="http://schemas.openxmlformats.org/officeDocument/2006/relationships" xmlns:p="http://schemas.openxmlformats.org/presentationml/2006/main">
  <p:tag name="AS_UNIQUEID" val="2091"/>
</p:tagLst>
</file>

<file path=ppt/tags/tag54.xml><?xml version="1.0" encoding="utf-8"?>
<p:tagLst xmlns:a="http://schemas.openxmlformats.org/drawingml/2006/main" xmlns:r="http://schemas.openxmlformats.org/officeDocument/2006/relationships" xmlns:p="http://schemas.openxmlformats.org/presentationml/2006/main">
  <p:tag name="AS_UNIQUEID" val="2094"/>
</p:tagLst>
</file>

<file path=ppt/tags/tag55.xml><?xml version="1.0" encoding="utf-8"?>
<p:tagLst xmlns:a="http://schemas.openxmlformats.org/drawingml/2006/main" xmlns:r="http://schemas.openxmlformats.org/officeDocument/2006/relationships" xmlns:p="http://schemas.openxmlformats.org/presentationml/2006/main">
  <p:tag name="AS_UNIQUEID" val="2097"/>
</p:tagLst>
</file>

<file path=ppt/tags/tag56.xml><?xml version="1.0" encoding="utf-8"?>
<p:tagLst xmlns:a="http://schemas.openxmlformats.org/drawingml/2006/main" xmlns:r="http://schemas.openxmlformats.org/officeDocument/2006/relationships" xmlns:p="http://schemas.openxmlformats.org/presentationml/2006/main">
  <p:tag name="AS_UNIQUEID" val="2098"/>
</p:tagLst>
</file>

<file path=ppt/tags/tag57.xml><?xml version="1.0" encoding="utf-8"?>
<p:tagLst xmlns:a="http://schemas.openxmlformats.org/drawingml/2006/main" xmlns:r="http://schemas.openxmlformats.org/officeDocument/2006/relationships" xmlns:p="http://schemas.openxmlformats.org/presentationml/2006/main">
  <p:tag name="AS_UNIQUEID" val="2099"/>
</p:tagLst>
</file>

<file path=ppt/tags/tag58.xml><?xml version="1.0" encoding="utf-8"?>
<p:tagLst xmlns:a="http://schemas.openxmlformats.org/drawingml/2006/main" xmlns:r="http://schemas.openxmlformats.org/officeDocument/2006/relationships" xmlns:p="http://schemas.openxmlformats.org/presentationml/2006/main">
  <p:tag name="AS_UNIQUEID" val="2095"/>
</p:tagLst>
</file>

<file path=ppt/tags/tag59.xml><?xml version="1.0" encoding="utf-8"?>
<p:tagLst xmlns:a="http://schemas.openxmlformats.org/drawingml/2006/main" xmlns:r="http://schemas.openxmlformats.org/officeDocument/2006/relationships" xmlns:p="http://schemas.openxmlformats.org/presentationml/2006/main">
  <p:tag name="AS_UNIQUEID" val="2096"/>
</p:tagLst>
</file>

<file path=ppt/tags/tag6.xml><?xml version="1.0" encoding="utf-8"?>
<p:tagLst xmlns:a="http://schemas.openxmlformats.org/drawingml/2006/main" xmlns:r="http://schemas.openxmlformats.org/officeDocument/2006/relationships" xmlns:p="http://schemas.openxmlformats.org/presentationml/2006/main">
  <p:tag name="AS_UNIQUEID" val="2179"/>
</p:tagLst>
</file>

<file path=ppt/tags/tag60.xml><?xml version="1.0" encoding="utf-8"?>
<p:tagLst xmlns:a="http://schemas.openxmlformats.org/drawingml/2006/main" xmlns:r="http://schemas.openxmlformats.org/officeDocument/2006/relationships" xmlns:p="http://schemas.openxmlformats.org/presentationml/2006/main">
  <p:tag name="AS_UNIQUEID" val="2092"/>
</p:tagLst>
</file>

<file path=ppt/tags/tag61.xml><?xml version="1.0" encoding="utf-8"?>
<p:tagLst xmlns:a="http://schemas.openxmlformats.org/drawingml/2006/main" xmlns:r="http://schemas.openxmlformats.org/officeDocument/2006/relationships" xmlns:p="http://schemas.openxmlformats.org/presentationml/2006/main">
  <p:tag name="AS_UNIQUEID" val="2093"/>
</p:tagLst>
</file>

<file path=ppt/tags/tag62.xml><?xml version="1.0" encoding="utf-8"?>
<p:tagLst xmlns:a="http://schemas.openxmlformats.org/drawingml/2006/main" xmlns:r="http://schemas.openxmlformats.org/officeDocument/2006/relationships" xmlns:p="http://schemas.openxmlformats.org/presentationml/2006/main">
  <p:tag name="AS_UNIQUEID" val="2089"/>
</p:tagLst>
</file>

<file path=ppt/tags/tag63.xml><?xml version="1.0" encoding="utf-8"?>
<p:tagLst xmlns:a="http://schemas.openxmlformats.org/drawingml/2006/main" xmlns:r="http://schemas.openxmlformats.org/officeDocument/2006/relationships" xmlns:p="http://schemas.openxmlformats.org/presentationml/2006/main">
  <p:tag name="AS_UNIQUEID" val="2090"/>
</p:tagLst>
</file>

<file path=ppt/tags/tag64.xml><?xml version="1.0" encoding="utf-8"?>
<p:tagLst xmlns:a="http://schemas.openxmlformats.org/drawingml/2006/main" xmlns:r="http://schemas.openxmlformats.org/officeDocument/2006/relationships" xmlns:p="http://schemas.openxmlformats.org/presentationml/2006/main">
  <p:tag name="AS_UNIQUEID" val="2086"/>
</p:tagLst>
</file>

<file path=ppt/tags/tag65.xml><?xml version="1.0" encoding="utf-8"?>
<p:tagLst xmlns:a="http://schemas.openxmlformats.org/drawingml/2006/main" xmlns:r="http://schemas.openxmlformats.org/officeDocument/2006/relationships" xmlns:p="http://schemas.openxmlformats.org/presentationml/2006/main">
  <p:tag name="AS_UNIQUEID" val="2087"/>
</p:tagLst>
</file>

<file path=ppt/tags/tag66.xml><?xml version="1.0" encoding="utf-8"?>
<p:tagLst xmlns:a="http://schemas.openxmlformats.org/drawingml/2006/main" xmlns:r="http://schemas.openxmlformats.org/officeDocument/2006/relationships" xmlns:p="http://schemas.openxmlformats.org/presentationml/2006/main">
  <p:tag name="AS_UNIQUEID" val="1805"/>
</p:tagLst>
</file>

<file path=ppt/tags/tag67.xml><?xml version="1.0" encoding="utf-8"?>
<p:tagLst xmlns:a="http://schemas.openxmlformats.org/drawingml/2006/main" xmlns:r="http://schemas.openxmlformats.org/officeDocument/2006/relationships" xmlns:p="http://schemas.openxmlformats.org/presentationml/2006/main">
  <p:tag name="AS_UNIQUEID" val="1806"/>
</p:tagLst>
</file>

<file path=ppt/tags/tag68.xml><?xml version="1.0" encoding="utf-8"?>
<p:tagLst xmlns:a="http://schemas.openxmlformats.org/drawingml/2006/main" xmlns:r="http://schemas.openxmlformats.org/officeDocument/2006/relationships" xmlns:p="http://schemas.openxmlformats.org/presentationml/2006/main">
  <p:tag name="AS_UNIQUEID" val="2074"/>
</p:tagLst>
</file>

<file path=ppt/tags/tag69.xml><?xml version="1.0" encoding="utf-8"?>
<p:tagLst xmlns:a="http://schemas.openxmlformats.org/drawingml/2006/main" xmlns:r="http://schemas.openxmlformats.org/officeDocument/2006/relationships" xmlns:p="http://schemas.openxmlformats.org/presentationml/2006/main">
  <p:tag name="AS_UNIQUEID" val="2080"/>
</p:tagLst>
</file>

<file path=ppt/tags/tag7.xml><?xml version="1.0" encoding="utf-8"?>
<p:tagLst xmlns:a="http://schemas.openxmlformats.org/drawingml/2006/main" xmlns:r="http://schemas.openxmlformats.org/officeDocument/2006/relationships" xmlns:p="http://schemas.openxmlformats.org/presentationml/2006/main">
  <p:tag name="AS_UNIQUEID" val="2180"/>
</p:tagLst>
</file>

<file path=ppt/tags/tag70.xml><?xml version="1.0" encoding="utf-8"?>
<p:tagLst xmlns:a="http://schemas.openxmlformats.org/drawingml/2006/main" xmlns:r="http://schemas.openxmlformats.org/officeDocument/2006/relationships" xmlns:p="http://schemas.openxmlformats.org/presentationml/2006/main">
  <p:tag name="AS_UNIQUEID" val="2086"/>
</p:tagLst>
</file>

<file path=ppt/tags/tag71.xml><?xml version="1.0" encoding="utf-8"?>
<p:tagLst xmlns:a="http://schemas.openxmlformats.org/drawingml/2006/main" xmlns:r="http://schemas.openxmlformats.org/officeDocument/2006/relationships" xmlns:p="http://schemas.openxmlformats.org/presentationml/2006/main">
  <p:tag name="AS_UNIQUEID" val="1805"/>
</p:tagLst>
</file>

<file path=ppt/tags/tag72.xml><?xml version="1.0" encoding="utf-8"?>
<p:tagLst xmlns:a="http://schemas.openxmlformats.org/drawingml/2006/main" xmlns:r="http://schemas.openxmlformats.org/officeDocument/2006/relationships" xmlns:p="http://schemas.openxmlformats.org/presentationml/2006/main">
  <p:tag name="AS_UNIQUEID" val="1806"/>
</p:tagLst>
</file>

<file path=ppt/tags/tag73.xml><?xml version="1.0" encoding="utf-8"?>
<p:tagLst xmlns:a="http://schemas.openxmlformats.org/drawingml/2006/main" xmlns:r="http://schemas.openxmlformats.org/officeDocument/2006/relationships" xmlns:p="http://schemas.openxmlformats.org/presentationml/2006/main">
  <p:tag name="AS_UNIQUEID" val="2087"/>
</p:tagLst>
</file>

<file path=ppt/tags/tag74.xml><?xml version="1.0" encoding="utf-8"?>
<p:tagLst xmlns:a="http://schemas.openxmlformats.org/drawingml/2006/main" xmlns:r="http://schemas.openxmlformats.org/officeDocument/2006/relationships" xmlns:p="http://schemas.openxmlformats.org/presentationml/2006/main">
  <p:tag name="AS_UNIQUEID" val="2088"/>
</p:tagLst>
</file>

<file path=ppt/tags/tag75.xml><?xml version="1.0" encoding="utf-8"?>
<p:tagLst xmlns:a="http://schemas.openxmlformats.org/drawingml/2006/main" xmlns:r="http://schemas.openxmlformats.org/officeDocument/2006/relationships" xmlns:p="http://schemas.openxmlformats.org/presentationml/2006/main">
  <p:tag name="AS_UNIQUEID" val="2089"/>
</p:tagLst>
</file>

<file path=ppt/tags/tag76.xml><?xml version="1.0" encoding="utf-8"?>
<p:tagLst xmlns:a="http://schemas.openxmlformats.org/drawingml/2006/main" xmlns:r="http://schemas.openxmlformats.org/officeDocument/2006/relationships" xmlns:p="http://schemas.openxmlformats.org/presentationml/2006/main">
  <p:tag name="AS_UNIQUEID" val="2081"/>
</p:tagLst>
</file>

<file path=ppt/tags/tag77.xml><?xml version="1.0" encoding="utf-8"?>
<p:tagLst xmlns:a="http://schemas.openxmlformats.org/drawingml/2006/main" xmlns:r="http://schemas.openxmlformats.org/officeDocument/2006/relationships" xmlns:p="http://schemas.openxmlformats.org/presentationml/2006/main">
  <p:tag name="AS_UNIQUEID" val="2082"/>
</p:tagLst>
</file>

<file path=ppt/tags/tag78.xml><?xml version="1.0" encoding="utf-8"?>
<p:tagLst xmlns:a="http://schemas.openxmlformats.org/drawingml/2006/main" xmlns:r="http://schemas.openxmlformats.org/officeDocument/2006/relationships" xmlns:p="http://schemas.openxmlformats.org/presentationml/2006/main">
  <p:tag name="AS_UNIQUEID" val="2083"/>
</p:tagLst>
</file>

<file path=ppt/tags/tag79.xml><?xml version="1.0" encoding="utf-8"?>
<p:tagLst xmlns:a="http://schemas.openxmlformats.org/drawingml/2006/main" xmlns:r="http://schemas.openxmlformats.org/officeDocument/2006/relationships" xmlns:p="http://schemas.openxmlformats.org/presentationml/2006/main">
  <p:tag name="AS_UNIQUEID" val="2084"/>
</p:tagLst>
</file>

<file path=ppt/tags/tag8.xml><?xml version="1.0" encoding="utf-8"?>
<p:tagLst xmlns:a="http://schemas.openxmlformats.org/drawingml/2006/main" xmlns:r="http://schemas.openxmlformats.org/officeDocument/2006/relationships" xmlns:p="http://schemas.openxmlformats.org/presentationml/2006/main">
  <p:tag name="AS_UNIQUEID" val="2181"/>
</p:tagLst>
</file>

<file path=ppt/tags/tag80.xml><?xml version="1.0" encoding="utf-8"?>
<p:tagLst xmlns:a="http://schemas.openxmlformats.org/drawingml/2006/main" xmlns:r="http://schemas.openxmlformats.org/officeDocument/2006/relationships" xmlns:p="http://schemas.openxmlformats.org/presentationml/2006/main">
  <p:tag name="AS_UNIQUEID" val="2085"/>
</p:tagLst>
</file>

<file path=ppt/tags/tag81.xml><?xml version="1.0" encoding="utf-8"?>
<p:tagLst xmlns:a="http://schemas.openxmlformats.org/drawingml/2006/main" xmlns:r="http://schemas.openxmlformats.org/officeDocument/2006/relationships" xmlns:p="http://schemas.openxmlformats.org/presentationml/2006/main">
  <p:tag name="AS_UNIQUEID" val="2075"/>
</p:tagLst>
</file>

<file path=ppt/tags/tag82.xml><?xml version="1.0" encoding="utf-8"?>
<p:tagLst xmlns:a="http://schemas.openxmlformats.org/drawingml/2006/main" xmlns:r="http://schemas.openxmlformats.org/officeDocument/2006/relationships" xmlns:p="http://schemas.openxmlformats.org/presentationml/2006/main">
  <p:tag name="AS_UNIQUEID" val="2076"/>
</p:tagLst>
</file>

<file path=ppt/tags/tag83.xml><?xml version="1.0" encoding="utf-8"?>
<p:tagLst xmlns:a="http://schemas.openxmlformats.org/drawingml/2006/main" xmlns:r="http://schemas.openxmlformats.org/officeDocument/2006/relationships" xmlns:p="http://schemas.openxmlformats.org/presentationml/2006/main">
  <p:tag name="AS_UNIQUEID" val="2077"/>
</p:tagLst>
</file>

<file path=ppt/tags/tag84.xml><?xml version="1.0" encoding="utf-8"?>
<p:tagLst xmlns:a="http://schemas.openxmlformats.org/drawingml/2006/main" xmlns:r="http://schemas.openxmlformats.org/officeDocument/2006/relationships" xmlns:p="http://schemas.openxmlformats.org/presentationml/2006/main">
  <p:tag name="AS_UNIQUEID" val="2078"/>
</p:tagLst>
</file>

<file path=ppt/tags/tag85.xml><?xml version="1.0" encoding="utf-8"?>
<p:tagLst xmlns:a="http://schemas.openxmlformats.org/drawingml/2006/main" xmlns:r="http://schemas.openxmlformats.org/officeDocument/2006/relationships" xmlns:p="http://schemas.openxmlformats.org/presentationml/2006/main">
  <p:tag name="AS_UNIQUEID" val="2079"/>
</p:tagLst>
</file>

<file path=ppt/tags/tag86.xml><?xml version="1.0" encoding="utf-8"?>
<p:tagLst xmlns:a="http://schemas.openxmlformats.org/drawingml/2006/main" xmlns:r="http://schemas.openxmlformats.org/officeDocument/2006/relationships" xmlns:p="http://schemas.openxmlformats.org/presentationml/2006/main">
  <p:tag name="AS_UNIQUEID" val="2118"/>
</p:tagLst>
</file>

<file path=ppt/tags/tag87.xml><?xml version="1.0" encoding="utf-8"?>
<p:tagLst xmlns:a="http://schemas.openxmlformats.org/drawingml/2006/main" xmlns:r="http://schemas.openxmlformats.org/officeDocument/2006/relationships" xmlns:p="http://schemas.openxmlformats.org/presentationml/2006/main">
  <p:tag name="AS_UNIQUEID" val="2119"/>
</p:tagLst>
</file>

<file path=ppt/tags/tag88.xml><?xml version="1.0" encoding="utf-8"?>
<p:tagLst xmlns:a="http://schemas.openxmlformats.org/drawingml/2006/main" xmlns:r="http://schemas.openxmlformats.org/officeDocument/2006/relationships" xmlns:p="http://schemas.openxmlformats.org/presentationml/2006/main">
  <p:tag name="AS_UNIQUEID" val="2120"/>
</p:tagLst>
</file>

<file path=ppt/tags/tag89.xml><?xml version="1.0" encoding="utf-8"?>
<p:tagLst xmlns:a="http://schemas.openxmlformats.org/drawingml/2006/main" xmlns:r="http://schemas.openxmlformats.org/officeDocument/2006/relationships" xmlns:p="http://schemas.openxmlformats.org/presentationml/2006/main">
  <p:tag name="AS_UNIQUEID" val="2121"/>
</p:tagLst>
</file>

<file path=ppt/tags/tag9.xml><?xml version="1.0" encoding="utf-8"?>
<p:tagLst xmlns:a="http://schemas.openxmlformats.org/drawingml/2006/main" xmlns:r="http://schemas.openxmlformats.org/officeDocument/2006/relationships" xmlns:p="http://schemas.openxmlformats.org/presentationml/2006/main">
  <p:tag name="AS_UNIQUEID" val="2182"/>
</p:tagLst>
</file>

<file path=ppt/tags/tag90.xml><?xml version="1.0" encoding="utf-8"?>
<p:tagLst xmlns:a="http://schemas.openxmlformats.org/drawingml/2006/main" xmlns:r="http://schemas.openxmlformats.org/officeDocument/2006/relationships" xmlns:p="http://schemas.openxmlformats.org/presentationml/2006/main">
  <p:tag name="AS_UNIQUEID" val="1805"/>
</p:tagLst>
</file>

<file path=ppt/tags/tag91.xml><?xml version="1.0" encoding="utf-8"?>
<p:tagLst xmlns:a="http://schemas.openxmlformats.org/drawingml/2006/main" xmlns:r="http://schemas.openxmlformats.org/officeDocument/2006/relationships" xmlns:p="http://schemas.openxmlformats.org/presentationml/2006/main">
  <p:tag name="AS_UNIQUEID" val="1806"/>
</p:tagLst>
</file>

<file path=ppt/tags/tag92.xml><?xml version="1.0" encoding="utf-8"?>
<p:tagLst xmlns:a="http://schemas.openxmlformats.org/drawingml/2006/main" xmlns:r="http://schemas.openxmlformats.org/officeDocument/2006/relationships" xmlns:p="http://schemas.openxmlformats.org/presentationml/2006/main">
  <p:tag name="AS_UNIQUEID" val="1590"/>
</p:tagLst>
</file>

<file path=ppt/tags/tag93.xml><?xml version="1.0" encoding="utf-8"?>
<p:tagLst xmlns:a="http://schemas.openxmlformats.org/drawingml/2006/main" xmlns:r="http://schemas.openxmlformats.org/officeDocument/2006/relationships" xmlns:p="http://schemas.openxmlformats.org/presentationml/2006/main">
  <p:tag name="AS_UNIQUEID" val="2126"/>
</p:tagLst>
</file>

<file path=ppt/tags/tag94.xml><?xml version="1.0" encoding="utf-8"?>
<p:tagLst xmlns:a="http://schemas.openxmlformats.org/drawingml/2006/main" xmlns:r="http://schemas.openxmlformats.org/officeDocument/2006/relationships" xmlns:p="http://schemas.openxmlformats.org/presentationml/2006/main">
  <p:tag name="AS_UNIQUEID" val="2127"/>
</p:tagLst>
</file>

<file path=ppt/tags/tag95.xml><?xml version="1.0" encoding="utf-8"?>
<p:tagLst xmlns:a="http://schemas.openxmlformats.org/drawingml/2006/main" xmlns:r="http://schemas.openxmlformats.org/officeDocument/2006/relationships" xmlns:p="http://schemas.openxmlformats.org/presentationml/2006/main">
  <p:tag name="AS_UNIQUEID" val="2128"/>
</p:tagLst>
</file>

<file path=ppt/tags/tag96.xml><?xml version="1.0" encoding="utf-8"?>
<p:tagLst xmlns:a="http://schemas.openxmlformats.org/drawingml/2006/main" xmlns:r="http://schemas.openxmlformats.org/officeDocument/2006/relationships" xmlns:p="http://schemas.openxmlformats.org/presentationml/2006/main">
  <p:tag name="AS_UNIQUEID" val="2129"/>
</p:tagLst>
</file>

<file path=ppt/tags/tag97.xml><?xml version="1.0" encoding="utf-8"?>
<p:tagLst xmlns:a="http://schemas.openxmlformats.org/drawingml/2006/main" xmlns:r="http://schemas.openxmlformats.org/officeDocument/2006/relationships" xmlns:p="http://schemas.openxmlformats.org/presentationml/2006/main">
  <p:tag name="AS_UNIQUEID" val="2130"/>
</p:tagLst>
</file>

<file path=ppt/tags/tag98.xml><?xml version="1.0" encoding="utf-8"?>
<p:tagLst xmlns:a="http://schemas.openxmlformats.org/drawingml/2006/main" xmlns:r="http://schemas.openxmlformats.org/officeDocument/2006/relationships" xmlns:p="http://schemas.openxmlformats.org/presentationml/2006/main">
  <p:tag name="AS_UNIQUEID" val="2131"/>
</p:tagLst>
</file>

<file path=ppt/tags/tag99.xml><?xml version="1.0" encoding="utf-8"?>
<p:tagLst xmlns:a="http://schemas.openxmlformats.org/drawingml/2006/main" xmlns:r="http://schemas.openxmlformats.org/officeDocument/2006/relationships" xmlns:p="http://schemas.openxmlformats.org/presentationml/2006/main">
  <p:tag name="AS_UNIQUEID" val="213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1023</TotalTime>
  <Words>948</Words>
  <Application>Microsoft Office PowerPoint</Application>
  <PresentationFormat>宽屏</PresentationFormat>
  <Paragraphs>139</Paragraphs>
  <Slides>22</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22</vt:i4>
      </vt:variant>
    </vt:vector>
  </HeadingPairs>
  <TitlesOfParts>
    <vt:vector size="36" baseType="lpstr">
      <vt:lpstr>PingFang SC</vt:lpstr>
      <vt:lpstr>阿里巴巴普惠体 R</vt:lpstr>
      <vt:lpstr>等线</vt:lpstr>
      <vt:lpstr>等线 Light</vt:lpstr>
      <vt:lpstr>华文行楷</vt:lpstr>
      <vt:lpstr>思源黑体</vt:lpstr>
      <vt:lpstr>思源宋体 CN</vt:lpstr>
      <vt:lpstr>腾祥铁山楷书简</vt:lpstr>
      <vt:lpstr>微软雅黑</vt:lpstr>
      <vt:lpstr>植物</vt:lpstr>
      <vt:lpstr>Arial</vt:lpstr>
      <vt:lpstr>Calibri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HP</dc:creator>
  <cp:lastModifiedBy>seewo</cp:lastModifiedBy>
  <cp:revision>92</cp:revision>
  <dcterms:created xsi:type="dcterms:W3CDTF">2023-02-09T12:10:02Z</dcterms:created>
  <dcterms:modified xsi:type="dcterms:W3CDTF">2023-02-16T00:33:48Z</dcterms:modified>
</cp:coreProperties>
</file>